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9"/>
  </p:notesMasterIdLst>
  <p:handoutMasterIdLst>
    <p:handoutMasterId r:id="rId10"/>
  </p:handoutMasterIdLst>
  <p:sldIdLst>
    <p:sldId id="256" r:id="rId4"/>
    <p:sldId id="259" r:id="rId5"/>
    <p:sldId id="261" r:id="rId6"/>
    <p:sldId id="260" r:id="rId7"/>
    <p:sldId id="262" r:id="rId8"/>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9490"/>
    <a:srgbClr val="0074A6"/>
    <a:srgbClr val="7FC241"/>
    <a:srgbClr val="0088CF"/>
    <a:srgbClr val="91AD36"/>
    <a:srgbClr val="1175A8"/>
    <a:srgbClr val="0D73AC"/>
    <a:srgbClr val="A4A4A4"/>
    <a:srgbClr val="21B5C3"/>
    <a:srgbClr val="EDB6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a:extLst>
              <a:ext uri="{FF2B5EF4-FFF2-40B4-BE49-F238E27FC236}">
                <a16:creationId xmlns:a16="http://schemas.microsoft.com/office/drawing/2014/main" id="{740696DD-5E8C-4929-801C-ED16B73DB7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a:extLst>
              <a:ext uri="{FF2B5EF4-FFF2-40B4-BE49-F238E27FC236}">
                <a16:creationId xmlns:a16="http://schemas.microsoft.com/office/drawing/2014/main" id="{71EC595F-2D7C-45AD-9A63-B3314AB1C53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4F57EE-DD37-4ED8-BDF9-AFE720A97637}" type="datetimeFigureOut">
              <a:rPr lang="pt-PT" smtClean="0"/>
              <a:t>23-02-2021</a:t>
            </a:fld>
            <a:endParaRPr lang="pt-PT"/>
          </a:p>
        </p:txBody>
      </p:sp>
      <p:sp>
        <p:nvSpPr>
          <p:cNvPr id="4" name="Marcador de Posição do Rodapé 3">
            <a:extLst>
              <a:ext uri="{FF2B5EF4-FFF2-40B4-BE49-F238E27FC236}">
                <a16:creationId xmlns:a16="http://schemas.microsoft.com/office/drawing/2014/main" id="{99D2749D-B8F7-4803-8E8A-E602DE8791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a:extLst>
              <a:ext uri="{FF2B5EF4-FFF2-40B4-BE49-F238E27FC236}">
                <a16:creationId xmlns:a16="http://schemas.microsoft.com/office/drawing/2014/main" id="{1D900831-3EC5-427B-9B07-0B21616C23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8C1257-DE1B-4D47-98E8-4C7EC591D13F}" type="slidenum">
              <a:rPr lang="pt-PT" smtClean="0"/>
              <a:t>‹nº›</a:t>
            </a:fld>
            <a:endParaRPr lang="pt-PT"/>
          </a:p>
        </p:txBody>
      </p:sp>
    </p:spTree>
    <p:extLst>
      <p:ext uri="{BB962C8B-B14F-4D97-AF65-F5344CB8AC3E}">
        <p14:creationId xmlns:p14="http://schemas.microsoft.com/office/powerpoint/2010/main" val="328546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61CCD0-0838-4428-898D-FB1CAA385DBE}" type="datetimeFigureOut">
              <a:rPr lang="en-GB" smtClean="0"/>
              <a:t>23/02/2021</a:t>
            </a:fld>
            <a:endParaRPr lang="en-GB"/>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3B925B-7B5D-4D83-97BE-B93C0025C632}" type="slidenum">
              <a:rPr lang="en-GB" smtClean="0"/>
              <a:t>‹nº›</a:t>
            </a:fld>
            <a:endParaRPr lang="en-GB"/>
          </a:p>
        </p:txBody>
      </p:sp>
    </p:spTree>
    <p:extLst>
      <p:ext uri="{BB962C8B-B14F-4D97-AF65-F5344CB8AC3E}">
        <p14:creationId xmlns:p14="http://schemas.microsoft.com/office/powerpoint/2010/main" val="1862714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o de Título">
    <p:spTree>
      <p:nvGrpSpPr>
        <p:cNvPr id="1" name=""/>
        <p:cNvGrpSpPr/>
        <p:nvPr/>
      </p:nvGrpSpPr>
      <p:grpSpPr>
        <a:xfrm>
          <a:off x="0" y="0"/>
          <a:ext cx="0" cy="0"/>
          <a:chOff x="0" y="0"/>
          <a:chExt cx="0" cy="0"/>
        </a:xfrm>
      </p:grpSpPr>
      <p:pic>
        <p:nvPicPr>
          <p:cNvPr id="37" name="Imagem 36">
            <a:extLst>
              <a:ext uri="{FF2B5EF4-FFF2-40B4-BE49-F238E27FC236}">
                <a16:creationId xmlns:a16="http://schemas.microsoft.com/office/drawing/2014/main" id="{DA1465AD-6E87-41A3-91DE-297F568AF5A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568019" y="1280325"/>
            <a:ext cx="3548730" cy="2785340"/>
          </a:xfrm>
          <a:prstGeom prst="rect">
            <a:avLst/>
          </a:prstGeom>
        </p:spPr>
      </p:pic>
      <p:grpSp>
        <p:nvGrpSpPr>
          <p:cNvPr id="3" name="Agrupar 2">
            <a:extLst>
              <a:ext uri="{FF2B5EF4-FFF2-40B4-BE49-F238E27FC236}">
                <a16:creationId xmlns:a16="http://schemas.microsoft.com/office/drawing/2014/main" id="{44C432B8-8198-498B-860B-F8445E830977}"/>
              </a:ext>
            </a:extLst>
          </p:cNvPr>
          <p:cNvGrpSpPr/>
          <p:nvPr userDrawn="1"/>
        </p:nvGrpSpPr>
        <p:grpSpPr>
          <a:xfrm>
            <a:off x="6882303" y="5558110"/>
            <a:ext cx="4475901" cy="834685"/>
            <a:chOff x="6882303" y="5558110"/>
            <a:chExt cx="4475901" cy="834685"/>
          </a:xfrm>
        </p:grpSpPr>
        <p:pic>
          <p:nvPicPr>
            <p:cNvPr id="9" name="Imagem 8">
              <a:extLst>
                <a:ext uri="{FF2B5EF4-FFF2-40B4-BE49-F238E27FC236}">
                  <a16:creationId xmlns:a16="http://schemas.microsoft.com/office/drawing/2014/main" id="{0C072609-2C75-4AE9-B163-973957C8B5B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82303" y="5679120"/>
              <a:ext cx="1130470" cy="678281"/>
            </a:xfrm>
            <a:prstGeom prst="rect">
              <a:avLst/>
            </a:prstGeom>
          </p:spPr>
        </p:pic>
        <p:pic>
          <p:nvPicPr>
            <p:cNvPr id="41" name="Imagem 40">
              <a:extLst>
                <a:ext uri="{FF2B5EF4-FFF2-40B4-BE49-F238E27FC236}">
                  <a16:creationId xmlns:a16="http://schemas.microsoft.com/office/drawing/2014/main" id="{8CE8EFC4-FF0B-476E-9A40-F1F51DA560E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7853313" y="5575398"/>
              <a:ext cx="817397" cy="817397"/>
            </a:xfrm>
            <a:prstGeom prst="rect">
              <a:avLst/>
            </a:prstGeom>
          </p:spPr>
        </p:pic>
        <p:pic>
          <p:nvPicPr>
            <p:cNvPr id="47" name="Imagem 46">
              <a:extLst>
                <a:ext uri="{FF2B5EF4-FFF2-40B4-BE49-F238E27FC236}">
                  <a16:creationId xmlns:a16="http://schemas.microsoft.com/office/drawing/2014/main" id="{6EEE5D91-743B-4CBF-AA22-6CF5CE4AA03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8746584" y="5558110"/>
              <a:ext cx="817397" cy="817397"/>
            </a:xfrm>
            <a:prstGeom prst="rect">
              <a:avLst/>
            </a:prstGeom>
          </p:spPr>
        </p:pic>
        <p:pic>
          <p:nvPicPr>
            <p:cNvPr id="48" name="Imagem 47">
              <a:extLst>
                <a:ext uri="{FF2B5EF4-FFF2-40B4-BE49-F238E27FC236}">
                  <a16:creationId xmlns:a16="http://schemas.microsoft.com/office/drawing/2014/main" id="{C9A7177B-7EE8-4D4F-80C8-BD5623D9D8AE}"/>
                </a:ext>
              </a:extLst>
            </p:cNvPr>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9641720" y="5563553"/>
              <a:ext cx="817397" cy="817397"/>
            </a:xfrm>
            <a:prstGeom prst="rect">
              <a:avLst/>
            </a:prstGeom>
          </p:spPr>
        </p:pic>
        <p:pic>
          <p:nvPicPr>
            <p:cNvPr id="49" name="Imagem 48">
              <a:extLst>
                <a:ext uri="{FF2B5EF4-FFF2-40B4-BE49-F238E27FC236}">
                  <a16:creationId xmlns:a16="http://schemas.microsoft.com/office/drawing/2014/main" id="{8E7C1AC0-CD5A-476C-A59C-9FC93273980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10540807" y="5575398"/>
              <a:ext cx="817397" cy="817397"/>
            </a:xfrm>
            <a:prstGeom prst="rect">
              <a:avLst/>
            </a:prstGeom>
          </p:spPr>
        </p:pic>
      </p:grpSp>
      <p:pic>
        <p:nvPicPr>
          <p:cNvPr id="14" name="Imagem 13">
            <a:extLst>
              <a:ext uri="{FF2B5EF4-FFF2-40B4-BE49-F238E27FC236}">
                <a16:creationId xmlns:a16="http://schemas.microsoft.com/office/drawing/2014/main" id="{FA62F9CC-D208-46C2-A45C-8A3367A7787E}"/>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5937511" y="2558978"/>
            <a:ext cx="4306824" cy="79248"/>
          </a:xfrm>
          <a:prstGeom prst="rect">
            <a:avLst/>
          </a:prstGeom>
        </p:spPr>
      </p:pic>
      <p:pic>
        <p:nvPicPr>
          <p:cNvPr id="52" name="Imagem 51">
            <a:extLst>
              <a:ext uri="{FF2B5EF4-FFF2-40B4-BE49-F238E27FC236}">
                <a16:creationId xmlns:a16="http://schemas.microsoft.com/office/drawing/2014/main" id="{2DAE311B-1F59-4D7C-BB69-29D002768E8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5937511" y="3698125"/>
            <a:ext cx="4306824" cy="79248"/>
          </a:xfrm>
          <a:prstGeom prst="rect">
            <a:avLst/>
          </a:prstGeom>
        </p:spPr>
      </p:pic>
      <p:pic>
        <p:nvPicPr>
          <p:cNvPr id="1025" name="Picture 2" descr="co-funded ERASMUS+">
            <a:extLst>
              <a:ext uri="{FF2B5EF4-FFF2-40B4-BE49-F238E27FC236}">
                <a16:creationId xmlns:a16="http://schemas.microsoft.com/office/drawing/2014/main" id="{5C67DE28-BE8E-4D1C-BC59-49B7E5A74E50}"/>
              </a:ext>
            </a:extLst>
          </p:cNvPr>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36119" y="5842068"/>
            <a:ext cx="1892858" cy="515333"/>
          </a:xfrm>
          <a:prstGeom prst="rect">
            <a:avLst/>
          </a:prstGeom>
          <a:noFill/>
          <a:extLst>
            <a:ext uri="{909E8E84-426E-40DD-AFC4-6F175D3DCCD1}">
              <a14:hiddenFill xmlns:a14="http://schemas.microsoft.com/office/drawing/2010/main">
                <a:solidFill>
                  <a:srgbClr val="FFFFFF"/>
                </a:solidFill>
              </a14:hiddenFill>
            </a:ext>
          </a:extLst>
        </p:spPr>
      </p:pic>
      <p:sp>
        <p:nvSpPr>
          <p:cNvPr id="19" name="CaixaDeTexto 18">
            <a:extLst>
              <a:ext uri="{FF2B5EF4-FFF2-40B4-BE49-F238E27FC236}">
                <a16:creationId xmlns:a16="http://schemas.microsoft.com/office/drawing/2014/main" id="{855B801D-653D-4076-B7A0-EE6B41302A1B}"/>
              </a:ext>
            </a:extLst>
          </p:cNvPr>
          <p:cNvSpPr txBox="1"/>
          <p:nvPr userDrawn="1"/>
        </p:nvSpPr>
        <p:spPr>
          <a:xfrm>
            <a:off x="2162171" y="5863690"/>
            <a:ext cx="4810129" cy="507831"/>
          </a:xfrm>
          <a:prstGeom prst="rect">
            <a:avLst/>
          </a:prstGeom>
          <a:noFill/>
        </p:spPr>
        <p:txBody>
          <a:bodyPr wrap="square">
            <a:spAutoFit/>
          </a:bodyPr>
          <a:lstStyle/>
          <a:p>
            <a:r>
              <a:rPr lang="en-US" sz="900" i="1" dirty="0">
                <a:effectLst/>
                <a:latin typeface="Calibri" panose="020F0502020204030204" pitchFamily="34" charset="0"/>
                <a:ea typeface="Calibri" panose="020F0502020204030204" pitchFamily="34" charset="0"/>
              </a:rPr>
              <a:t>This project has been funded with support from the European Commission. This publication reflects the views only of the author, and the Commission cannot be held responsible for any use which may be made of the information contained therein.</a:t>
            </a:r>
            <a:endParaRPr lang="en-US" sz="900" dirty="0"/>
          </a:p>
        </p:txBody>
      </p:sp>
      <p:sp>
        <p:nvSpPr>
          <p:cNvPr id="21" name="CaixaDeTexto 20">
            <a:extLst>
              <a:ext uri="{FF2B5EF4-FFF2-40B4-BE49-F238E27FC236}">
                <a16:creationId xmlns:a16="http://schemas.microsoft.com/office/drawing/2014/main" id="{29700B4E-009F-4F67-86D6-C8CFE815A146}"/>
              </a:ext>
            </a:extLst>
          </p:cNvPr>
          <p:cNvSpPr txBox="1"/>
          <p:nvPr userDrawn="1"/>
        </p:nvSpPr>
        <p:spPr>
          <a:xfrm>
            <a:off x="1568019" y="4154676"/>
            <a:ext cx="3548730" cy="307264"/>
          </a:xfrm>
          <a:prstGeom prst="rect">
            <a:avLst/>
          </a:prstGeom>
          <a:noFill/>
        </p:spPr>
        <p:txBody>
          <a:bodyPr wrap="square">
            <a:spAutoFit/>
          </a:bodyPr>
          <a:lstStyle/>
          <a:p>
            <a:pPr algn="ctr">
              <a:lnSpc>
                <a:spcPct val="104000"/>
              </a:lnSpc>
              <a:spcAft>
                <a:spcPts val="800"/>
              </a:spcAft>
            </a:pPr>
            <a:r>
              <a:rPr lang="en-GB" sz="1400" b="1" dirty="0">
                <a:effectLst/>
                <a:latin typeface="Abadi Extra Light" panose="020B0204020104020204" pitchFamily="34" charset="0"/>
                <a:ea typeface="Calibri" panose="020F0502020204030204" pitchFamily="34" charset="0"/>
                <a:cs typeface="Arial" panose="020B0604020202020204" pitchFamily="34" charset="0"/>
              </a:rPr>
              <a:t>Project number 2020-1-PL01-KA202-081820</a:t>
            </a:r>
            <a:endParaRPr lang="pt-PT"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2807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BC7E40-F50F-411D-BBBA-AE165238DEC7}"/>
              </a:ext>
            </a:extLst>
          </p:cNvPr>
          <p:cNvSpPr>
            <a:spLocks noGrp="1"/>
          </p:cNvSpPr>
          <p:nvPr>
            <p:ph type="title"/>
          </p:nvPr>
        </p:nvSpPr>
        <p:spPr/>
        <p:txBody>
          <a:bodyPr/>
          <a:lstStyle/>
          <a:p>
            <a:r>
              <a:rPr lang="pt-PT"/>
              <a:t>Clique para editar o estilo de título do Modelo Global</a:t>
            </a:r>
            <a:endParaRPr lang="en-GB"/>
          </a:p>
        </p:txBody>
      </p:sp>
      <p:sp>
        <p:nvSpPr>
          <p:cNvPr id="3" name="Marcador de Posição de Texto Vertical 2">
            <a:extLst>
              <a:ext uri="{FF2B5EF4-FFF2-40B4-BE49-F238E27FC236}">
                <a16:creationId xmlns:a16="http://schemas.microsoft.com/office/drawing/2014/main" id="{32FF39FE-C68A-4EA8-BF15-8DB68E0572D1}"/>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a Data 3">
            <a:extLst>
              <a:ext uri="{FF2B5EF4-FFF2-40B4-BE49-F238E27FC236}">
                <a16:creationId xmlns:a16="http://schemas.microsoft.com/office/drawing/2014/main" id="{28880C26-E66E-4C63-9E39-9AB57F922EDF}"/>
              </a:ext>
            </a:extLst>
          </p:cNvPr>
          <p:cNvSpPr>
            <a:spLocks noGrp="1"/>
          </p:cNvSpPr>
          <p:nvPr>
            <p:ph type="dt" sz="half" idx="10"/>
          </p:nvPr>
        </p:nvSpPr>
        <p:spPr/>
        <p:txBody>
          <a:bodyPr/>
          <a:lstStyle/>
          <a:p>
            <a:fld id="{822A219F-4AEB-4C00-8B07-86E4FF08C655}" type="datetime1">
              <a:rPr lang="en-GB" smtClean="0"/>
              <a:t>23/02/2021</a:t>
            </a:fld>
            <a:endParaRPr lang="en-GB"/>
          </a:p>
        </p:txBody>
      </p:sp>
      <p:sp>
        <p:nvSpPr>
          <p:cNvPr id="5" name="Marcador de Posição do Rodapé 4">
            <a:extLst>
              <a:ext uri="{FF2B5EF4-FFF2-40B4-BE49-F238E27FC236}">
                <a16:creationId xmlns:a16="http://schemas.microsoft.com/office/drawing/2014/main" id="{0D133797-9B70-46D8-86A8-0343F465D69B}"/>
              </a:ext>
            </a:extLst>
          </p:cNvPr>
          <p:cNvSpPr>
            <a:spLocks noGrp="1"/>
          </p:cNvSpPr>
          <p:nvPr>
            <p:ph type="ftr" sz="quarter" idx="11"/>
          </p:nvPr>
        </p:nvSpPr>
        <p:spPr/>
        <p:txBody>
          <a:bodyPr/>
          <a:lstStyle/>
          <a:p>
            <a:endParaRPr lang="en-GB"/>
          </a:p>
        </p:txBody>
      </p:sp>
      <p:sp>
        <p:nvSpPr>
          <p:cNvPr id="6" name="Marcador de Posição do Número do Diapositivo 5">
            <a:extLst>
              <a:ext uri="{FF2B5EF4-FFF2-40B4-BE49-F238E27FC236}">
                <a16:creationId xmlns:a16="http://schemas.microsoft.com/office/drawing/2014/main" id="{41D0ACBC-B35C-4056-9A56-191D724251A2}"/>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3030873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D34477E-DF32-4BC1-9E1B-5913F911DC09}"/>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en-GB"/>
          </a:p>
        </p:txBody>
      </p:sp>
      <p:sp>
        <p:nvSpPr>
          <p:cNvPr id="3" name="Marcador de Posição de Texto Vertical 2">
            <a:extLst>
              <a:ext uri="{FF2B5EF4-FFF2-40B4-BE49-F238E27FC236}">
                <a16:creationId xmlns:a16="http://schemas.microsoft.com/office/drawing/2014/main" id="{6A1E7E7F-ABD4-4B5A-A2CA-94D7C70D5B7F}"/>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a Data 3">
            <a:extLst>
              <a:ext uri="{FF2B5EF4-FFF2-40B4-BE49-F238E27FC236}">
                <a16:creationId xmlns:a16="http://schemas.microsoft.com/office/drawing/2014/main" id="{2D4F3DAE-4B34-4F10-A7C0-1417243457E7}"/>
              </a:ext>
            </a:extLst>
          </p:cNvPr>
          <p:cNvSpPr>
            <a:spLocks noGrp="1"/>
          </p:cNvSpPr>
          <p:nvPr>
            <p:ph type="dt" sz="half" idx="10"/>
          </p:nvPr>
        </p:nvSpPr>
        <p:spPr/>
        <p:txBody>
          <a:bodyPr/>
          <a:lstStyle/>
          <a:p>
            <a:fld id="{B773DA60-B6C5-44B7-8824-CCC1418686B5}" type="datetime1">
              <a:rPr lang="en-GB" smtClean="0"/>
              <a:t>23/02/2021</a:t>
            </a:fld>
            <a:endParaRPr lang="en-GB"/>
          </a:p>
        </p:txBody>
      </p:sp>
      <p:sp>
        <p:nvSpPr>
          <p:cNvPr id="5" name="Marcador de Posição do Rodapé 4">
            <a:extLst>
              <a:ext uri="{FF2B5EF4-FFF2-40B4-BE49-F238E27FC236}">
                <a16:creationId xmlns:a16="http://schemas.microsoft.com/office/drawing/2014/main" id="{D8E02212-84BA-4335-BBC4-BB3B042CA06D}"/>
              </a:ext>
            </a:extLst>
          </p:cNvPr>
          <p:cNvSpPr>
            <a:spLocks noGrp="1"/>
          </p:cNvSpPr>
          <p:nvPr>
            <p:ph type="ftr" sz="quarter" idx="11"/>
          </p:nvPr>
        </p:nvSpPr>
        <p:spPr/>
        <p:txBody>
          <a:bodyPr/>
          <a:lstStyle/>
          <a:p>
            <a:endParaRPr lang="en-GB"/>
          </a:p>
        </p:txBody>
      </p:sp>
      <p:sp>
        <p:nvSpPr>
          <p:cNvPr id="6" name="Marcador de Posição do Número do Diapositivo 5">
            <a:extLst>
              <a:ext uri="{FF2B5EF4-FFF2-40B4-BE49-F238E27FC236}">
                <a16:creationId xmlns:a16="http://schemas.microsoft.com/office/drawing/2014/main" id="{6A1FE88C-F709-46E7-9E64-616D11E30689}"/>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635402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0EB5EA-41FA-4AEF-A4CC-CACC3C4AF00A}"/>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p>
        </p:txBody>
      </p:sp>
      <p:sp>
        <p:nvSpPr>
          <p:cNvPr id="3" name="Subtítulo 2">
            <a:extLst>
              <a:ext uri="{FF2B5EF4-FFF2-40B4-BE49-F238E27FC236}">
                <a16:creationId xmlns:a16="http://schemas.microsoft.com/office/drawing/2014/main" id="{1B867A0D-D573-43F2-85C1-EA48256E05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p>
        </p:txBody>
      </p:sp>
      <p:sp>
        <p:nvSpPr>
          <p:cNvPr id="4" name="Marcador de Posição da Data 3">
            <a:extLst>
              <a:ext uri="{FF2B5EF4-FFF2-40B4-BE49-F238E27FC236}">
                <a16:creationId xmlns:a16="http://schemas.microsoft.com/office/drawing/2014/main" id="{910AFDF1-9928-40D2-8549-3B25E04082D1}"/>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0D149215-38C3-44ED-A450-5EF76C0D20B9}"/>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A4B5BDFA-C7E9-421C-BEDE-4A736D41E5EE}"/>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1907809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E01D45-E2CE-4C5B-8817-7EF9EAD4D645}"/>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05026103-935E-44E5-817C-F0BCD31D1AE3}"/>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25682B88-A432-4218-9951-112B67E3EB8D}"/>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614EC2B8-1F9F-4486-B89F-F4EF5BB14291}"/>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FB899FF1-083C-4A01-AE89-C4EBF125B82C}"/>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2557780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F7DAF5-EE5C-4F4F-A00B-218CFA13F34C}"/>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6537184F-8883-4EFC-9D9A-F9E32A7938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A72EA653-F778-4180-A2FF-2788D2F6DDA2}"/>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26EFF969-1E8B-41E8-BF0E-76D0F1CD23F3}"/>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3252E108-0BA9-4EB5-9342-71A5E24D2864}"/>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3574186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7C4C37-DF0A-4BA1-BBB6-F384F6374EBC}"/>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35E06124-938E-40B0-9FB5-E319A4DF09FD}"/>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a:extLst>
              <a:ext uri="{FF2B5EF4-FFF2-40B4-BE49-F238E27FC236}">
                <a16:creationId xmlns:a16="http://schemas.microsoft.com/office/drawing/2014/main" id="{F53DCB53-32F7-4CED-8AFA-0274ABA2B1C8}"/>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a:extLst>
              <a:ext uri="{FF2B5EF4-FFF2-40B4-BE49-F238E27FC236}">
                <a16:creationId xmlns:a16="http://schemas.microsoft.com/office/drawing/2014/main" id="{099FC133-3C4C-49E0-B5E5-AA53DFF7BDDD}"/>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6" name="Marcador de Posição do Rodapé 5">
            <a:extLst>
              <a:ext uri="{FF2B5EF4-FFF2-40B4-BE49-F238E27FC236}">
                <a16:creationId xmlns:a16="http://schemas.microsoft.com/office/drawing/2014/main" id="{E8D1C7A6-38E3-41C9-B70C-88C2597C2A73}"/>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F8FBA6CB-BC84-48E4-BDF2-240EBE2F7023}"/>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1323710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F99744-DEFD-4CF8-A5AD-62F5C4EA81FE}"/>
              </a:ext>
            </a:extLst>
          </p:cNvPr>
          <p:cNvSpPr>
            <a:spLocks noGrp="1"/>
          </p:cNvSpPr>
          <p:nvPr>
            <p:ph type="title"/>
          </p:nvPr>
        </p:nvSpPr>
        <p:spPr>
          <a:xfrm>
            <a:off x="839788" y="365125"/>
            <a:ext cx="10515600" cy="1325563"/>
          </a:xfrm>
        </p:spPr>
        <p:txBody>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ACE5D6B7-B6F1-4522-9549-F65EABAB2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0629C998-7C32-4067-945D-C8B4DBBC7DEC}"/>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a:extLst>
              <a:ext uri="{FF2B5EF4-FFF2-40B4-BE49-F238E27FC236}">
                <a16:creationId xmlns:a16="http://schemas.microsoft.com/office/drawing/2014/main" id="{EF27104D-5F65-4FCA-81A5-E9ADD7160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66A2BF08-9A2D-4580-AFD4-859AA846E1D6}"/>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a:extLst>
              <a:ext uri="{FF2B5EF4-FFF2-40B4-BE49-F238E27FC236}">
                <a16:creationId xmlns:a16="http://schemas.microsoft.com/office/drawing/2014/main" id="{1D0E202E-8DD0-487F-B6EC-C9794440F593}"/>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8" name="Marcador de Posição do Rodapé 7">
            <a:extLst>
              <a:ext uri="{FF2B5EF4-FFF2-40B4-BE49-F238E27FC236}">
                <a16:creationId xmlns:a16="http://schemas.microsoft.com/office/drawing/2014/main" id="{3CACEB5D-C210-4466-97C8-EFD8EF88E5C1}"/>
              </a:ext>
            </a:extLst>
          </p:cNvPr>
          <p:cNvSpPr>
            <a:spLocks noGrp="1"/>
          </p:cNvSpPr>
          <p:nvPr>
            <p:ph type="ftr" sz="quarter" idx="11"/>
          </p:nvPr>
        </p:nvSpPr>
        <p:spPr/>
        <p:txBody>
          <a:bodyPr/>
          <a:lstStyle/>
          <a:p>
            <a:endParaRPr lang="pt-PT"/>
          </a:p>
        </p:txBody>
      </p:sp>
      <p:sp>
        <p:nvSpPr>
          <p:cNvPr id="9" name="Marcador de Posição do Número do Diapositivo 8">
            <a:extLst>
              <a:ext uri="{FF2B5EF4-FFF2-40B4-BE49-F238E27FC236}">
                <a16:creationId xmlns:a16="http://schemas.microsoft.com/office/drawing/2014/main" id="{EA2C848E-7613-4921-B18A-52EE559B1CF5}"/>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2651236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1236A-A503-4099-B674-AF9E284FB319}"/>
              </a:ext>
            </a:extLst>
          </p:cNvPr>
          <p:cNvSpPr>
            <a:spLocks noGrp="1"/>
          </p:cNvSpPr>
          <p:nvPr>
            <p:ph type="title"/>
          </p:nvPr>
        </p:nvSpPr>
        <p:spPr/>
        <p:txBody>
          <a:bodyPr/>
          <a:lstStyle/>
          <a:p>
            <a:r>
              <a:rPr lang="pt-PT"/>
              <a:t>Clique para editar o estilo de título do Modelo Global</a:t>
            </a:r>
          </a:p>
        </p:txBody>
      </p:sp>
      <p:sp>
        <p:nvSpPr>
          <p:cNvPr id="3" name="Marcador de Posição da Data 2">
            <a:extLst>
              <a:ext uri="{FF2B5EF4-FFF2-40B4-BE49-F238E27FC236}">
                <a16:creationId xmlns:a16="http://schemas.microsoft.com/office/drawing/2014/main" id="{FC2EB637-5179-4A97-8157-21D31B206908}"/>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4" name="Marcador de Posição do Rodapé 3">
            <a:extLst>
              <a:ext uri="{FF2B5EF4-FFF2-40B4-BE49-F238E27FC236}">
                <a16:creationId xmlns:a16="http://schemas.microsoft.com/office/drawing/2014/main" id="{C13DDD8E-7C71-453E-9E03-07AF871FC7D7}"/>
              </a:ext>
            </a:extLst>
          </p:cNvPr>
          <p:cNvSpPr>
            <a:spLocks noGrp="1"/>
          </p:cNvSpPr>
          <p:nvPr>
            <p:ph type="ftr" sz="quarter" idx="11"/>
          </p:nvPr>
        </p:nvSpPr>
        <p:spPr/>
        <p:txBody>
          <a:bodyPr/>
          <a:lstStyle/>
          <a:p>
            <a:endParaRPr lang="pt-PT"/>
          </a:p>
        </p:txBody>
      </p:sp>
      <p:sp>
        <p:nvSpPr>
          <p:cNvPr id="5" name="Marcador de Posição do Número do Diapositivo 4">
            <a:extLst>
              <a:ext uri="{FF2B5EF4-FFF2-40B4-BE49-F238E27FC236}">
                <a16:creationId xmlns:a16="http://schemas.microsoft.com/office/drawing/2014/main" id="{7445330C-F96A-47A5-B7D3-A22A881FD57E}"/>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2185748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B8E27396-7A3F-4E7D-A863-03B58360F268}"/>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3" name="Marcador de Posição do Rodapé 2">
            <a:extLst>
              <a:ext uri="{FF2B5EF4-FFF2-40B4-BE49-F238E27FC236}">
                <a16:creationId xmlns:a16="http://schemas.microsoft.com/office/drawing/2014/main" id="{F947FC1F-F595-4942-AE22-C702EA2472BC}"/>
              </a:ext>
            </a:extLst>
          </p:cNvPr>
          <p:cNvSpPr>
            <a:spLocks noGrp="1"/>
          </p:cNvSpPr>
          <p:nvPr>
            <p:ph type="ftr" sz="quarter" idx="11"/>
          </p:nvPr>
        </p:nvSpPr>
        <p:spPr/>
        <p:txBody>
          <a:bodyPr/>
          <a:lstStyle/>
          <a:p>
            <a:endParaRPr lang="pt-PT"/>
          </a:p>
        </p:txBody>
      </p:sp>
      <p:sp>
        <p:nvSpPr>
          <p:cNvPr id="4" name="Marcador de Posição do Número do Diapositivo 3">
            <a:extLst>
              <a:ext uri="{FF2B5EF4-FFF2-40B4-BE49-F238E27FC236}">
                <a16:creationId xmlns:a16="http://schemas.microsoft.com/office/drawing/2014/main" id="{D12BAD44-0831-4662-9C9B-ACB1AFADF648}"/>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18489250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8365EF-B44E-4673-A628-264571B479CA}"/>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B7A5D462-7A56-4737-9ABA-77AAC0208A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a:extLst>
              <a:ext uri="{FF2B5EF4-FFF2-40B4-BE49-F238E27FC236}">
                <a16:creationId xmlns:a16="http://schemas.microsoft.com/office/drawing/2014/main" id="{693572E4-A10A-420C-9D99-E592E4AB1D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E72A0805-7E37-4EE3-9EF7-8919D3F395C1}"/>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6" name="Marcador de Posição do Rodapé 5">
            <a:extLst>
              <a:ext uri="{FF2B5EF4-FFF2-40B4-BE49-F238E27FC236}">
                <a16:creationId xmlns:a16="http://schemas.microsoft.com/office/drawing/2014/main" id="{3FEFA49E-70AA-48A7-B98A-5E45B36FCB88}"/>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193C52A9-E3D5-44F7-8090-2BB79960D55B}"/>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64924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13AD4E-0371-4D46-A75D-AB03276C0230}"/>
              </a:ext>
            </a:extLst>
          </p:cNvPr>
          <p:cNvSpPr>
            <a:spLocks noGrp="1"/>
          </p:cNvSpPr>
          <p:nvPr>
            <p:ph type="title"/>
          </p:nvPr>
        </p:nvSpPr>
        <p:spPr>
          <a:xfrm>
            <a:off x="1714500" y="668392"/>
            <a:ext cx="10253663" cy="778468"/>
          </a:xfrm>
        </p:spPr>
        <p:txBody>
          <a:bodyPr>
            <a:noAutofit/>
          </a:bodyPr>
          <a:lstStyle>
            <a:lvl1pPr>
              <a:defRPr sz="3200" b="1">
                <a:solidFill>
                  <a:srgbClr val="1175A8"/>
                </a:solidFill>
                <a:latin typeface="+mn-lt"/>
              </a:defRPr>
            </a:lvl1pPr>
          </a:lstStyle>
          <a:p>
            <a:r>
              <a:rPr lang="pt-PT" dirty="0"/>
              <a:t>Clique para editar o estilo de título do Modelo Global</a:t>
            </a:r>
            <a:endParaRPr lang="en-GB" dirty="0"/>
          </a:p>
        </p:txBody>
      </p:sp>
      <p:sp>
        <p:nvSpPr>
          <p:cNvPr id="3" name="Marcador de Posição de Conteúdo 2">
            <a:extLst>
              <a:ext uri="{FF2B5EF4-FFF2-40B4-BE49-F238E27FC236}">
                <a16:creationId xmlns:a16="http://schemas.microsoft.com/office/drawing/2014/main" id="{23DEDF47-D64A-4924-A740-CBC839512164}"/>
              </a:ext>
            </a:extLst>
          </p:cNvPr>
          <p:cNvSpPr>
            <a:spLocks noGrp="1"/>
          </p:cNvSpPr>
          <p:nvPr>
            <p:ph idx="1"/>
          </p:nvPr>
        </p:nvSpPr>
        <p:spPr>
          <a:xfrm>
            <a:off x="609600" y="2459267"/>
            <a:ext cx="11239500" cy="3680643"/>
          </a:xfrm>
        </p:spPr>
        <p:txBody>
          <a:bodyPr/>
          <a:lstStyle/>
          <a:p>
            <a:pPr lvl="0"/>
            <a:r>
              <a:rPr lang="pt-PT" dirty="0"/>
              <a:t>Clique para editar os estilos do texto de Modelo Global</a:t>
            </a:r>
          </a:p>
          <a:p>
            <a:pPr lvl="1"/>
            <a:r>
              <a:rPr lang="pt-PT" dirty="0"/>
              <a:t>Segundo nível</a:t>
            </a:r>
          </a:p>
          <a:p>
            <a:pPr lvl="2"/>
            <a:r>
              <a:rPr lang="pt-PT" dirty="0"/>
              <a:t>Terceiro nível</a:t>
            </a:r>
          </a:p>
          <a:p>
            <a:pPr lvl="3"/>
            <a:r>
              <a:rPr lang="pt-PT" dirty="0"/>
              <a:t>Quarto nível</a:t>
            </a:r>
          </a:p>
          <a:p>
            <a:pPr lvl="4"/>
            <a:r>
              <a:rPr lang="pt-PT" dirty="0"/>
              <a:t>Quinto nível</a:t>
            </a:r>
            <a:endParaRPr lang="en-GB" dirty="0"/>
          </a:p>
        </p:txBody>
      </p:sp>
      <p:pic>
        <p:nvPicPr>
          <p:cNvPr id="10" name="Imagem 9">
            <a:extLst>
              <a:ext uri="{FF2B5EF4-FFF2-40B4-BE49-F238E27FC236}">
                <a16:creationId xmlns:a16="http://schemas.microsoft.com/office/drawing/2014/main" id="{18C5295A-3E43-4D12-89B2-023B14A87CD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480709" y="173382"/>
            <a:ext cx="1557338" cy="339536"/>
          </a:xfrm>
          <a:prstGeom prst="rect">
            <a:avLst/>
          </a:prstGeom>
        </p:spPr>
      </p:pic>
      <p:pic>
        <p:nvPicPr>
          <p:cNvPr id="12" name="Imagem 11">
            <a:extLst>
              <a:ext uri="{FF2B5EF4-FFF2-40B4-BE49-F238E27FC236}">
                <a16:creationId xmlns:a16="http://schemas.microsoft.com/office/drawing/2014/main" id="{322D6116-5BD2-42F7-B48B-D73A1FF6BA3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08026" y="498416"/>
            <a:ext cx="1406474" cy="1103918"/>
          </a:xfrm>
          <a:prstGeom prst="rect">
            <a:avLst/>
          </a:prstGeom>
        </p:spPr>
      </p:pic>
      <p:sp>
        <p:nvSpPr>
          <p:cNvPr id="21" name="Retângulo 20">
            <a:extLst>
              <a:ext uri="{FF2B5EF4-FFF2-40B4-BE49-F238E27FC236}">
                <a16:creationId xmlns:a16="http://schemas.microsoft.com/office/drawing/2014/main" id="{B1F4E377-6DCC-4637-A5E4-E856363E0CB3}"/>
              </a:ext>
            </a:extLst>
          </p:cNvPr>
          <p:cNvSpPr/>
          <p:nvPr userDrawn="1"/>
        </p:nvSpPr>
        <p:spPr>
          <a:xfrm flipV="1">
            <a:off x="1620" y="2202753"/>
            <a:ext cx="12190379" cy="45719"/>
          </a:xfrm>
          <a:prstGeom prst="rect">
            <a:avLst/>
          </a:prstGeom>
          <a:gradFill flip="none" rotWithShape="1">
            <a:gsLst>
              <a:gs pos="1000">
                <a:srgbClr val="0D73AC"/>
              </a:gs>
              <a:gs pos="100000">
                <a:srgbClr val="91AD36"/>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2" name="Retângulo 21">
            <a:extLst>
              <a:ext uri="{FF2B5EF4-FFF2-40B4-BE49-F238E27FC236}">
                <a16:creationId xmlns:a16="http://schemas.microsoft.com/office/drawing/2014/main" id="{F8FDB8A0-0C2C-4A45-B6C4-99565D5E44FC}"/>
              </a:ext>
            </a:extLst>
          </p:cNvPr>
          <p:cNvSpPr/>
          <p:nvPr userDrawn="1"/>
        </p:nvSpPr>
        <p:spPr>
          <a:xfrm flipV="1">
            <a:off x="1621" y="6310630"/>
            <a:ext cx="11020875" cy="45719"/>
          </a:xfrm>
          <a:prstGeom prst="rect">
            <a:avLst/>
          </a:prstGeom>
          <a:gradFill flip="none" rotWithShape="1">
            <a:gsLst>
              <a:gs pos="1000">
                <a:srgbClr val="0D73AC"/>
              </a:gs>
              <a:gs pos="100000">
                <a:srgbClr val="91AD36"/>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3" name="Oval 22">
            <a:extLst>
              <a:ext uri="{FF2B5EF4-FFF2-40B4-BE49-F238E27FC236}">
                <a16:creationId xmlns:a16="http://schemas.microsoft.com/office/drawing/2014/main" id="{5F6A70EC-2523-471F-875F-8A710BB41F03}"/>
              </a:ext>
            </a:extLst>
          </p:cNvPr>
          <p:cNvSpPr/>
          <p:nvPr userDrawn="1"/>
        </p:nvSpPr>
        <p:spPr>
          <a:xfrm>
            <a:off x="10995991" y="6070102"/>
            <a:ext cx="526774" cy="526774"/>
          </a:xfrm>
          <a:prstGeom prst="ellipse">
            <a:avLst/>
          </a:prstGeom>
          <a:solidFill>
            <a:srgbClr val="91AD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200"/>
              <a:t>nº</a:t>
            </a:r>
            <a:endParaRPr lang="pt-PT" sz="1200" dirty="0"/>
          </a:p>
        </p:txBody>
      </p:sp>
      <p:sp>
        <p:nvSpPr>
          <p:cNvPr id="11" name="CaixaDeTexto 23">
            <a:extLst>
              <a:ext uri="{FF2B5EF4-FFF2-40B4-BE49-F238E27FC236}">
                <a16:creationId xmlns:a16="http://schemas.microsoft.com/office/drawing/2014/main" id="{4D0473EA-88BD-48F6-AB91-AEAFE6A4B1D5}"/>
              </a:ext>
            </a:extLst>
          </p:cNvPr>
          <p:cNvSpPr txBox="1"/>
          <p:nvPr userDrawn="1"/>
        </p:nvSpPr>
        <p:spPr>
          <a:xfrm>
            <a:off x="321627" y="6486525"/>
            <a:ext cx="2785745" cy="261675"/>
          </a:xfrm>
          <a:prstGeom prst="rect">
            <a:avLst/>
          </a:prstGeom>
          <a:noFill/>
        </p:spPr>
        <p:txBody>
          <a:bodyPr wrap="square" rtlCol="0">
            <a:spAutoFit/>
          </a:bodyPr>
          <a:lstStyle/>
          <a:p>
            <a:pPr>
              <a:lnSpc>
                <a:spcPct val="104000"/>
              </a:lnSpc>
              <a:spcBef>
                <a:spcPts val="500"/>
              </a:spcBef>
              <a:spcAft>
                <a:spcPts val="800"/>
              </a:spcAft>
            </a:pPr>
            <a:r>
              <a:rPr lang="pt-PT" sz="1100" b="1" kern="1200" dirty="0">
                <a:solidFill>
                  <a:srgbClr val="1175A8"/>
                </a:solidFill>
                <a:effectLst/>
                <a:latin typeface="Calibri" panose="020F0502020204030204" pitchFamily="34" charset="0"/>
                <a:ea typeface="Calibri" panose="020F0502020204030204" pitchFamily="34" charset="0"/>
                <a:cs typeface="Arial" panose="020B0604020202020204" pitchFamily="34" charset="0"/>
              </a:rPr>
              <a:t>TRUST</a:t>
            </a:r>
            <a:r>
              <a:rPr lang="pt-PT" sz="110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 </a:t>
            </a:r>
            <a:r>
              <a:rPr lang="pt-PT" sz="1100" b="1" kern="12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Title</a:t>
            </a:r>
            <a:r>
              <a:rPr lang="pt-PT" sz="110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pt-PT" sz="1100" b="1" kern="12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of</a:t>
            </a:r>
            <a:r>
              <a:rPr lang="pt-PT" sz="110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pt-PT" sz="1100" b="1" kern="12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the</a:t>
            </a:r>
            <a:r>
              <a:rPr lang="pt-PT" sz="110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pt-PT" sz="1100" b="1" kern="12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presentation</a:t>
            </a:r>
            <a:r>
              <a:rPr lang="pt-PT" sz="110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&amp; Date</a:t>
            </a:r>
            <a:endParaRPr lang="pt-PT"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0204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2B49D3-30C6-47C3-A7C7-E62F84204377}"/>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a Imagem 2">
            <a:extLst>
              <a:ext uri="{FF2B5EF4-FFF2-40B4-BE49-F238E27FC236}">
                <a16:creationId xmlns:a16="http://schemas.microsoft.com/office/drawing/2014/main" id="{59117C36-555C-4510-A1EE-AFCB0D94BA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a:extLst>
              <a:ext uri="{FF2B5EF4-FFF2-40B4-BE49-F238E27FC236}">
                <a16:creationId xmlns:a16="http://schemas.microsoft.com/office/drawing/2014/main" id="{CD6382E5-8ABC-4BB5-8A39-3945F4CAA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AB949A91-BCB6-4C24-A729-32054F5DC171}"/>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6" name="Marcador de Posição do Rodapé 5">
            <a:extLst>
              <a:ext uri="{FF2B5EF4-FFF2-40B4-BE49-F238E27FC236}">
                <a16:creationId xmlns:a16="http://schemas.microsoft.com/office/drawing/2014/main" id="{9BCCA1DB-7866-439B-86EB-5236D00D536D}"/>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3FB29F9B-85A7-4920-971D-5F0282FA6CD7}"/>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3420808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2B2F9B-C844-4F0B-8A43-AFAA83A19BBE}"/>
              </a:ext>
            </a:extLst>
          </p:cNvPr>
          <p:cNvSpPr>
            <a:spLocks noGrp="1"/>
          </p:cNvSpPr>
          <p:nvPr>
            <p:ph type="title"/>
          </p:nvPr>
        </p:nvSpPr>
        <p:spPr/>
        <p:txBody>
          <a:bodyPr/>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9C3E24FB-3E22-45AE-82ED-575BFA513AEF}"/>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FEFEB7FA-7E2A-45BD-BED5-3882ED2D3EF3}"/>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1AA2F46A-5068-4640-9E53-44FAFF667D90}"/>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5FD96AB2-1270-48C7-A437-7C7FECC937B3}"/>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2709587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13AC050-33C3-4F00-B5E7-7E94C6DEBE3F}"/>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C8E5F5C9-D027-4F66-A88B-F8AAEC3AA0A5}"/>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32B6D2E4-FE86-43C3-9AE7-981AD12883C8}"/>
              </a:ext>
            </a:extLst>
          </p:cNvPr>
          <p:cNvSpPr>
            <a:spLocks noGrp="1"/>
          </p:cNvSpPr>
          <p:nvPr>
            <p:ph type="dt" sz="half" idx="10"/>
          </p:nvPr>
        </p:nvSpPr>
        <p:spPr/>
        <p:txBody>
          <a:bodyPr/>
          <a:lstStyle/>
          <a:p>
            <a:fld id="{D7062211-2E7A-4AD4-8280-A2AA6F59BD6A}"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268656A9-1410-43D8-801C-784FD522F004}"/>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BCCA3258-7830-4078-BFFA-CDEB116494DD}"/>
              </a:ext>
            </a:extLst>
          </p:cNvPr>
          <p:cNvSpPr>
            <a:spLocks noGrp="1"/>
          </p:cNvSpPr>
          <p:nvPr>
            <p:ph type="sldNum" sz="quarter" idx="12"/>
          </p:nvPr>
        </p:nvSpPr>
        <p:spPr/>
        <p:txBody>
          <a:bodyPr/>
          <a:lstStyle/>
          <a:p>
            <a:fld id="{F72FA1D6-889A-4490-9366-22072ECAA531}" type="slidenum">
              <a:rPr lang="pt-PT" smtClean="0"/>
              <a:t>‹nº›</a:t>
            </a:fld>
            <a:endParaRPr lang="pt-PT"/>
          </a:p>
        </p:txBody>
      </p:sp>
    </p:spTree>
    <p:extLst>
      <p:ext uri="{BB962C8B-B14F-4D97-AF65-F5344CB8AC3E}">
        <p14:creationId xmlns:p14="http://schemas.microsoft.com/office/powerpoint/2010/main" val="1808796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C4BC2D-9AA7-4AD1-AA4B-81F714FF8F3C}"/>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p>
        </p:txBody>
      </p:sp>
      <p:sp>
        <p:nvSpPr>
          <p:cNvPr id="3" name="Subtítulo 2">
            <a:extLst>
              <a:ext uri="{FF2B5EF4-FFF2-40B4-BE49-F238E27FC236}">
                <a16:creationId xmlns:a16="http://schemas.microsoft.com/office/drawing/2014/main" id="{B86B1CE0-AC0A-406A-8B22-E6B2ECF6BD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p>
        </p:txBody>
      </p:sp>
      <p:sp>
        <p:nvSpPr>
          <p:cNvPr id="4" name="Marcador de Posição da Data 3">
            <a:extLst>
              <a:ext uri="{FF2B5EF4-FFF2-40B4-BE49-F238E27FC236}">
                <a16:creationId xmlns:a16="http://schemas.microsoft.com/office/drawing/2014/main" id="{086CB1C3-869C-4199-A1AA-DC81C56DED15}"/>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FAFA1180-C6C0-47A2-82A2-A4EE16616155}"/>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E892F8AF-801F-415D-AB73-D6AC683A9FFE}"/>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9725356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983906-8BE9-461F-BBD2-74E792DC5F79}"/>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4532F301-E9EC-4A4E-9E19-DE58D89109FA}"/>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E223E1C6-D4C1-4E00-B375-D9655810D879}"/>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1062C65C-00CE-4934-A6C1-AB19A6D91E0E}"/>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C90E44F1-679E-42F6-9CF6-1CFA483F3168}"/>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3978549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BB9BDD-64F8-4E1E-B600-D71635762B5F}"/>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1143F01A-D563-45B1-8868-F5BBECD36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555C5C5E-F543-48AE-9393-73DE50DE05A3}"/>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CD709855-A186-4FCA-9BE0-D9318057E2D7}"/>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45F1E7B6-DE57-4632-A76F-38444DC71CB1}"/>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21409084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81E472-17BB-40A8-8A50-FF588EA6BCF7}"/>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5EDCFDD0-6E74-4ECB-B170-A5E81D15D2A9}"/>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a:extLst>
              <a:ext uri="{FF2B5EF4-FFF2-40B4-BE49-F238E27FC236}">
                <a16:creationId xmlns:a16="http://schemas.microsoft.com/office/drawing/2014/main" id="{C545756D-2FE4-49F3-9150-D28DC153218F}"/>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a:extLst>
              <a:ext uri="{FF2B5EF4-FFF2-40B4-BE49-F238E27FC236}">
                <a16:creationId xmlns:a16="http://schemas.microsoft.com/office/drawing/2014/main" id="{0B15E591-AF77-4D1B-9C2F-2AF344D17360}"/>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6" name="Marcador de Posição do Rodapé 5">
            <a:extLst>
              <a:ext uri="{FF2B5EF4-FFF2-40B4-BE49-F238E27FC236}">
                <a16:creationId xmlns:a16="http://schemas.microsoft.com/office/drawing/2014/main" id="{B88B1D94-F18D-48E7-BB1B-AC14D1401074}"/>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708B4426-1E88-4B86-A9F6-DE7D100BBCD7}"/>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8036946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E9971-00E3-409F-B758-F969F05ADDCF}"/>
              </a:ext>
            </a:extLst>
          </p:cNvPr>
          <p:cNvSpPr>
            <a:spLocks noGrp="1"/>
          </p:cNvSpPr>
          <p:nvPr>
            <p:ph type="title"/>
          </p:nvPr>
        </p:nvSpPr>
        <p:spPr>
          <a:xfrm>
            <a:off x="839788" y="365125"/>
            <a:ext cx="10515600" cy="1325563"/>
          </a:xfrm>
        </p:spPr>
        <p:txBody>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4AAD325B-B72B-4EF9-8ADD-59D457207A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C9DD15DB-28AC-45C4-A5D8-9EF7EF649BF8}"/>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a:extLst>
              <a:ext uri="{FF2B5EF4-FFF2-40B4-BE49-F238E27FC236}">
                <a16:creationId xmlns:a16="http://schemas.microsoft.com/office/drawing/2014/main" id="{A37425AA-11D4-421A-B812-6AC6554BA5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EF353BA6-A224-4BC1-985B-6B8CFA55A39D}"/>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a:extLst>
              <a:ext uri="{FF2B5EF4-FFF2-40B4-BE49-F238E27FC236}">
                <a16:creationId xmlns:a16="http://schemas.microsoft.com/office/drawing/2014/main" id="{49EDDCED-3B9A-4BDC-93E0-B7DC98FC82E7}"/>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8" name="Marcador de Posição do Rodapé 7">
            <a:extLst>
              <a:ext uri="{FF2B5EF4-FFF2-40B4-BE49-F238E27FC236}">
                <a16:creationId xmlns:a16="http://schemas.microsoft.com/office/drawing/2014/main" id="{D1F43C0E-0983-4909-A2DC-A2B4A5F4C034}"/>
              </a:ext>
            </a:extLst>
          </p:cNvPr>
          <p:cNvSpPr>
            <a:spLocks noGrp="1"/>
          </p:cNvSpPr>
          <p:nvPr>
            <p:ph type="ftr" sz="quarter" idx="11"/>
          </p:nvPr>
        </p:nvSpPr>
        <p:spPr/>
        <p:txBody>
          <a:bodyPr/>
          <a:lstStyle/>
          <a:p>
            <a:endParaRPr lang="pt-PT"/>
          </a:p>
        </p:txBody>
      </p:sp>
      <p:sp>
        <p:nvSpPr>
          <p:cNvPr id="9" name="Marcador de Posição do Número do Diapositivo 8">
            <a:extLst>
              <a:ext uri="{FF2B5EF4-FFF2-40B4-BE49-F238E27FC236}">
                <a16:creationId xmlns:a16="http://schemas.microsoft.com/office/drawing/2014/main" id="{8B0AAD92-4391-4F7E-9AA7-A828C9286975}"/>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38181306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2F5D2-1497-4BB3-8831-377C61ED09D1}"/>
              </a:ext>
            </a:extLst>
          </p:cNvPr>
          <p:cNvSpPr>
            <a:spLocks noGrp="1"/>
          </p:cNvSpPr>
          <p:nvPr>
            <p:ph type="title"/>
          </p:nvPr>
        </p:nvSpPr>
        <p:spPr/>
        <p:txBody>
          <a:bodyPr/>
          <a:lstStyle/>
          <a:p>
            <a:r>
              <a:rPr lang="pt-PT"/>
              <a:t>Clique para editar o estilo de título do Modelo Global</a:t>
            </a:r>
          </a:p>
        </p:txBody>
      </p:sp>
      <p:sp>
        <p:nvSpPr>
          <p:cNvPr id="3" name="Marcador de Posição da Data 2">
            <a:extLst>
              <a:ext uri="{FF2B5EF4-FFF2-40B4-BE49-F238E27FC236}">
                <a16:creationId xmlns:a16="http://schemas.microsoft.com/office/drawing/2014/main" id="{9FDA4F94-F2B8-49B9-A1BE-B5D81B661956}"/>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4" name="Marcador de Posição do Rodapé 3">
            <a:extLst>
              <a:ext uri="{FF2B5EF4-FFF2-40B4-BE49-F238E27FC236}">
                <a16:creationId xmlns:a16="http://schemas.microsoft.com/office/drawing/2014/main" id="{E172F3A0-CB2D-4CF7-8BCB-AC28435C3907}"/>
              </a:ext>
            </a:extLst>
          </p:cNvPr>
          <p:cNvSpPr>
            <a:spLocks noGrp="1"/>
          </p:cNvSpPr>
          <p:nvPr>
            <p:ph type="ftr" sz="quarter" idx="11"/>
          </p:nvPr>
        </p:nvSpPr>
        <p:spPr/>
        <p:txBody>
          <a:bodyPr/>
          <a:lstStyle/>
          <a:p>
            <a:endParaRPr lang="pt-PT"/>
          </a:p>
        </p:txBody>
      </p:sp>
      <p:sp>
        <p:nvSpPr>
          <p:cNvPr id="5" name="Marcador de Posição do Número do Diapositivo 4">
            <a:extLst>
              <a:ext uri="{FF2B5EF4-FFF2-40B4-BE49-F238E27FC236}">
                <a16:creationId xmlns:a16="http://schemas.microsoft.com/office/drawing/2014/main" id="{64D82DD8-F0D2-466F-8BC2-E2F75C8270A8}"/>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20533024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121B721A-5D76-4FA9-91C9-7759277D516D}"/>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3" name="Marcador de Posição do Rodapé 2">
            <a:extLst>
              <a:ext uri="{FF2B5EF4-FFF2-40B4-BE49-F238E27FC236}">
                <a16:creationId xmlns:a16="http://schemas.microsoft.com/office/drawing/2014/main" id="{4902C5F7-D54B-4DD1-9245-768E86713829}"/>
              </a:ext>
            </a:extLst>
          </p:cNvPr>
          <p:cNvSpPr>
            <a:spLocks noGrp="1"/>
          </p:cNvSpPr>
          <p:nvPr>
            <p:ph type="ftr" sz="quarter" idx="11"/>
          </p:nvPr>
        </p:nvSpPr>
        <p:spPr/>
        <p:txBody>
          <a:bodyPr/>
          <a:lstStyle/>
          <a:p>
            <a:endParaRPr lang="pt-PT"/>
          </a:p>
        </p:txBody>
      </p:sp>
      <p:sp>
        <p:nvSpPr>
          <p:cNvPr id="4" name="Marcador de Posição do Número do Diapositivo 3">
            <a:extLst>
              <a:ext uri="{FF2B5EF4-FFF2-40B4-BE49-F238E27FC236}">
                <a16:creationId xmlns:a16="http://schemas.microsoft.com/office/drawing/2014/main" id="{F788CD6A-EACA-4695-8445-88264CCB9AD3}"/>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1972847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beçalho da Secção">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67287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B5E16B-53C5-4F24-8D27-A0AC8FBF8C7E}"/>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E73DB720-FA5E-40EF-9AED-2C2EAC1AE6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a:extLst>
              <a:ext uri="{FF2B5EF4-FFF2-40B4-BE49-F238E27FC236}">
                <a16:creationId xmlns:a16="http://schemas.microsoft.com/office/drawing/2014/main" id="{654DE78C-3E11-48A2-85B3-4799AC6C9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6EF7CA9C-99C3-4B62-A505-E328588953A0}"/>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6" name="Marcador de Posição do Rodapé 5">
            <a:extLst>
              <a:ext uri="{FF2B5EF4-FFF2-40B4-BE49-F238E27FC236}">
                <a16:creationId xmlns:a16="http://schemas.microsoft.com/office/drawing/2014/main" id="{F9899D0D-2EAF-4044-9912-E4B1381016F1}"/>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C066A88D-A809-41CC-9EC4-F159B4C49EF9}"/>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137200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F0482E-4A81-4EA4-957F-D7A03C76E6DF}"/>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a Imagem 2">
            <a:extLst>
              <a:ext uri="{FF2B5EF4-FFF2-40B4-BE49-F238E27FC236}">
                <a16:creationId xmlns:a16="http://schemas.microsoft.com/office/drawing/2014/main" id="{48E796EF-6D83-4C43-BFC2-BFA677A4AE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a:extLst>
              <a:ext uri="{FF2B5EF4-FFF2-40B4-BE49-F238E27FC236}">
                <a16:creationId xmlns:a16="http://schemas.microsoft.com/office/drawing/2014/main" id="{4A5AD8A0-17CE-4793-9BEB-9BB41A9F5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BA5350CB-314B-45D2-BAB0-E64712DCADF3}"/>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6" name="Marcador de Posição do Rodapé 5">
            <a:extLst>
              <a:ext uri="{FF2B5EF4-FFF2-40B4-BE49-F238E27FC236}">
                <a16:creationId xmlns:a16="http://schemas.microsoft.com/office/drawing/2014/main" id="{CB8D4269-BA33-4DDF-8C60-EA2FD8C650A5}"/>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3968EC9B-74C1-4A5A-87E2-1A0929C8543B}"/>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25227028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37FF7-719A-43FC-AED0-1B1E7A8F991B}"/>
              </a:ext>
            </a:extLst>
          </p:cNvPr>
          <p:cNvSpPr>
            <a:spLocks noGrp="1"/>
          </p:cNvSpPr>
          <p:nvPr>
            <p:ph type="title"/>
          </p:nvPr>
        </p:nvSpPr>
        <p:spPr/>
        <p:txBody>
          <a:bodyPr/>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8F4EC6A4-DFCC-4244-9B08-FFC1E9C2115D}"/>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401E1C29-4EE3-4273-88D1-23E8CFD1C867}"/>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6C687084-B35E-44F1-8F95-032ED3018784}"/>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7199F476-9E73-46F7-9E29-6BB081E03FE7}"/>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20839940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2023743-6358-4041-84F9-3981F7275C18}"/>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6BEE53D8-ACE2-47C3-A503-009E0E14FB58}"/>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8FF24565-BCA8-4FF7-A4E9-6568137E68E2}"/>
              </a:ext>
            </a:extLst>
          </p:cNvPr>
          <p:cNvSpPr>
            <a:spLocks noGrp="1"/>
          </p:cNvSpPr>
          <p:nvPr>
            <p:ph type="dt" sz="half" idx="10"/>
          </p:nvPr>
        </p:nvSpPr>
        <p:spPr/>
        <p:txBody>
          <a:bodyPr/>
          <a:lstStyle/>
          <a:p>
            <a:fld id="{628B579E-031E-42FA-83B3-4771ED485798}"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58FA05C9-5860-4146-9FF6-019A53FAF9D2}"/>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75E80DAD-4FBE-403A-8FA5-EA3E1D156790}"/>
              </a:ext>
            </a:extLst>
          </p:cNvPr>
          <p:cNvSpPr>
            <a:spLocks noGrp="1"/>
          </p:cNvSpPr>
          <p:nvPr>
            <p:ph type="sldNum" sz="quarter" idx="12"/>
          </p:nvPr>
        </p:nvSpPr>
        <p:spPr/>
        <p:txBody>
          <a:bodyPr/>
          <a:lstStyle/>
          <a:p>
            <a:fld id="{3A49F3D2-7304-4A6B-8EBE-3AE4AD7EE2EB}" type="slidenum">
              <a:rPr lang="pt-PT" smtClean="0"/>
              <a:t>‹nº›</a:t>
            </a:fld>
            <a:endParaRPr lang="pt-PT"/>
          </a:p>
        </p:txBody>
      </p:sp>
    </p:spTree>
    <p:extLst>
      <p:ext uri="{BB962C8B-B14F-4D97-AF65-F5344CB8AC3E}">
        <p14:creationId xmlns:p14="http://schemas.microsoft.com/office/powerpoint/2010/main" val="3920325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A5133F-2637-4BF4-B3E5-B546A84FFEA0}"/>
              </a:ext>
            </a:extLst>
          </p:cNvPr>
          <p:cNvSpPr>
            <a:spLocks noGrp="1"/>
          </p:cNvSpPr>
          <p:nvPr>
            <p:ph type="title"/>
          </p:nvPr>
        </p:nvSpPr>
        <p:spPr/>
        <p:txBody>
          <a:bodyPr/>
          <a:lstStyle/>
          <a:p>
            <a:r>
              <a:rPr lang="pt-PT"/>
              <a:t>Clique para editar o estilo de título do Modelo Global</a:t>
            </a:r>
            <a:endParaRPr lang="en-GB"/>
          </a:p>
        </p:txBody>
      </p:sp>
      <p:sp>
        <p:nvSpPr>
          <p:cNvPr id="3" name="Marcador de Posição de Conteúdo 2">
            <a:extLst>
              <a:ext uri="{FF2B5EF4-FFF2-40B4-BE49-F238E27FC236}">
                <a16:creationId xmlns:a16="http://schemas.microsoft.com/office/drawing/2014/main" id="{C7DB2880-77BC-46C3-8FE7-F3D98D7C87A5}"/>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e Conteúdo 3">
            <a:extLst>
              <a:ext uri="{FF2B5EF4-FFF2-40B4-BE49-F238E27FC236}">
                <a16:creationId xmlns:a16="http://schemas.microsoft.com/office/drawing/2014/main" id="{CDD3F829-7239-436F-9DD3-4489C931FCCB}"/>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5" name="Marcador de Posição da Data 4">
            <a:extLst>
              <a:ext uri="{FF2B5EF4-FFF2-40B4-BE49-F238E27FC236}">
                <a16:creationId xmlns:a16="http://schemas.microsoft.com/office/drawing/2014/main" id="{A2F376D3-2F24-4042-972B-A176F5354307}"/>
              </a:ext>
            </a:extLst>
          </p:cNvPr>
          <p:cNvSpPr>
            <a:spLocks noGrp="1"/>
          </p:cNvSpPr>
          <p:nvPr>
            <p:ph type="dt" sz="half" idx="10"/>
          </p:nvPr>
        </p:nvSpPr>
        <p:spPr/>
        <p:txBody>
          <a:bodyPr/>
          <a:lstStyle/>
          <a:p>
            <a:fld id="{59D8726C-887D-428F-82C2-BB2BD9C1F358}" type="datetime1">
              <a:rPr lang="en-GB" smtClean="0"/>
              <a:t>23/02/2021</a:t>
            </a:fld>
            <a:endParaRPr lang="en-GB"/>
          </a:p>
        </p:txBody>
      </p:sp>
      <p:sp>
        <p:nvSpPr>
          <p:cNvPr id="6" name="Marcador de Posição do Rodapé 5">
            <a:extLst>
              <a:ext uri="{FF2B5EF4-FFF2-40B4-BE49-F238E27FC236}">
                <a16:creationId xmlns:a16="http://schemas.microsoft.com/office/drawing/2014/main" id="{43B14589-4A59-4BEF-9B41-5CB2851A4EF3}"/>
              </a:ext>
            </a:extLst>
          </p:cNvPr>
          <p:cNvSpPr>
            <a:spLocks noGrp="1"/>
          </p:cNvSpPr>
          <p:nvPr>
            <p:ph type="ftr" sz="quarter" idx="11"/>
          </p:nvPr>
        </p:nvSpPr>
        <p:spPr/>
        <p:txBody>
          <a:bodyPr/>
          <a:lstStyle/>
          <a:p>
            <a:endParaRPr lang="en-GB"/>
          </a:p>
        </p:txBody>
      </p:sp>
      <p:sp>
        <p:nvSpPr>
          <p:cNvPr id="7" name="Marcador de Posição do Número do Diapositivo 6">
            <a:extLst>
              <a:ext uri="{FF2B5EF4-FFF2-40B4-BE49-F238E27FC236}">
                <a16:creationId xmlns:a16="http://schemas.microsoft.com/office/drawing/2014/main" id="{8E3ACC07-9310-49AB-AB41-E7A001165E36}"/>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522411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EDF16A-22B1-4BB9-9D47-3B215F6636CC}"/>
              </a:ext>
            </a:extLst>
          </p:cNvPr>
          <p:cNvSpPr>
            <a:spLocks noGrp="1"/>
          </p:cNvSpPr>
          <p:nvPr>
            <p:ph type="title"/>
          </p:nvPr>
        </p:nvSpPr>
        <p:spPr>
          <a:xfrm>
            <a:off x="839788" y="365125"/>
            <a:ext cx="10515600" cy="1325563"/>
          </a:xfrm>
        </p:spPr>
        <p:txBody>
          <a:bodyPr/>
          <a:lstStyle/>
          <a:p>
            <a:r>
              <a:rPr lang="pt-PT"/>
              <a:t>Clique para editar o estilo de título do Modelo Global</a:t>
            </a:r>
            <a:endParaRPr lang="en-GB"/>
          </a:p>
        </p:txBody>
      </p:sp>
      <p:sp>
        <p:nvSpPr>
          <p:cNvPr id="3" name="Marcador de Posição do Texto 2">
            <a:extLst>
              <a:ext uri="{FF2B5EF4-FFF2-40B4-BE49-F238E27FC236}">
                <a16:creationId xmlns:a16="http://schemas.microsoft.com/office/drawing/2014/main" id="{5461862C-0050-4CC0-B3D1-524A16D35A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C533010E-2D66-4271-A624-08796DDEA3D2}"/>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5" name="Marcador de Posição do Texto 4">
            <a:extLst>
              <a:ext uri="{FF2B5EF4-FFF2-40B4-BE49-F238E27FC236}">
                <a16:creationId xmlns:a16="http://schemas.microsoft.com/office/drawing/2014/main" id="{665C2FEC-136E-4E8F-B249-C51663E40B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808012E5-CB7A-4184-923D-311DA1A02CA0}"/>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7" name="Marcador de Posição da Data 6">
            <a:extLst>
              <a:ext uri="{FF2B5EF4-FFF2-40B4-BE49-F238E27FC236}">
                <a16:creationId xmlns:a16="http://schemas.microsoft.com/office/drawing/2014/main" id="{A577163B-D92B-451D-8D2C-D790B8A0CE32}"/>
              </a:ext>
            </a:extLst>
          </p:cNvPr>
          <p:cNvSpPr>
            <a:spLocks noGrp="1"/>
          </p:cNvSpPr>
          <p:nvPr>
            <p:ph type="dt" sz="half" idx="10"/>
          </p:nvPr>
        </p:nvSpPr>
        <p:spPr/>
        <p:txBody>
          <a:bodyPr/>
          <a:lstStyle/>
          <a:p>
            <a:fld id="{EBECF568-D18D-4051-A83E-D89A07458242}" type="datetime1">
              <a:rPr lang="en-GB" smtClean="0"/>
              <a:t>23/02/2021</a:t>
            </a:fld>
            <a:endParaRPr lang="en-GB"/>
          </a:p>
        </p:txBody>
      </p:sp>
      <p:sp>
        <p:nvSpPr>
          <p:cNvPr id="8" name="Marcador de Posição do Rodapé 7">
            <a:extLst>
              <a:ext uri="{FF2B5EF4-FFF2-40B4-BE49-F238E27FC236}">
                <a16:creationId xmlns:a16="http://schemas.microsoft.com/office/drawing/2014/main" id="{A752FD7D-E772-422C-B210-2CC83228E799}"/>
              </a:ext>
            </a:extLst>
          </p:cNvPr>
          <p:cNvSpPr>
            <a:spLocks noGrp="1"/>
          </p:cNvSpPr>
          <p:nvPr>
            <p:ph type="ftr" sz="quarter" idx="11"/>
          </p:nvPr>
        </p:nvSpPr>
        <p:spPr/>
        <p:txBody>
          <a:bodyPr/>
          <a:lstStyle/>
          <a:p>
            <a:endParaRPr lang="en-GB"/>
          </a:p>
        </p:txBody>
      </p:sp>
      <p:sp>
        <p:nvSpPr>
          <p:cNvPr id="9" name="Marcador de Posição do Número do Diapositivo 8">
            <a:extLst>
              <a:ext uri="{FF2B5EF4-FFF2-40B4-BE49-F238E27FC236}">
                <a16:creationId xmlns:a16="http://schemas.microsoft.com/office/drawing/2014/main" id="{A48B43EA-B8B8-4268-9DE8-F483C91BF6F4}"/>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84290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FBC388-9C3B-4779-B81D-9CFF8EF9AB41}"/>
              </a:ext>
            </a:extLst>
          </p:cNvPr>
          <p:cNvSpPr>
            <a:spLocks noGrp="1"/>
          </p:cNvSpPr>
          <p:nvPr>
            <p:ph type="title"/>
          </p:nvPr>
        </p:nvSpPr>
        <p:spPr/>
        <p:txBody>
          <a:bodyPr/>
          <a:lstStyle/>
          <a:p>
            <a:r>
              <a:rPr lang="pt-PT"/>
              <a:t>Clique para editar o estilo de título do Modelo Global</a:t>
            </a:r>
            <a:endParaRPr lang="en-GB"/>
          </a:p>
        </p:txBody>
      </p:sp>
      <p:sp>
        <p:nvSpPr>
          <p:cNvPr id="3" name="Marcador de Posição da Data 2">
            <a:extLst>
              <a:ext uri="{FF2B5EF4-FFF2-40B4-BE49-F238E27FC236}">
                <a16:creationId xmlns:a16="http://schemas.microsoft.com/office/drawing/2014/main" id="{11407DD1-F889-45CA-B408-1789E07C3685}"/>
              </a:ext>
            </a:extLst>
          </p:cNvPr>
          <p:cNvSpPr>
            <a:spLocks noGrp="1"/>
          </p:cNvSpPr>
          <p:nvPr>
            <p:ph type="dt" sz="half" idx="10"/>
          </p:nvPr>
        </p:nvSpPr>
        <p:spPr/>
        <p:txBody>
          <a:bodyPr/>
          <a:lstStyle/>
          <a:p>
            <a:fld id="{243A3982-BB6C-4A8E-A277-10DB69D653D4}" type="datetime1">
              <a:rPr lang="en-GB" smtClean="0"/>
              <a:t>23/02/2021</a:t>
            </a:fld>
            <a:endParaRPr lang="en-GB"/>
          </a:p>
        </p:txBody>
      </p:sp>
      <p:sp>
        <p:nvSpPr>
          <p:cNvPr id="4" name="Marcador de Posição do Rodapé 3">
            <a:extLst>
              <a:ext uri="{FF2B5EF4-FFF2-40B4-BE49-F238E27FC236}">
                <a16:creationId xmlns:a16="http://schemas.microsoft.com/office/drawing/2014/main" id="{BB47ED4C-14A8-4851-B15C-A4F6257CB92A}"/>
              </a:ext>
            </a:extLst>
          </p:cNvPr>
          <p:cNvSpPr>
            <a:spLocks noGrp="1"/>
          </p:cNvSpPr>
          <p:nvPr>
            <p:ph type="ftr" sz="quarter" idx="11"/>
          </p:nvPr>
        </p:nvSpPr>
        <p:spPr/>
        <p:txBody>
          <a:bodyPr/>
          <a:lstStyle/>
          <a:p>
            <a:endParaRPr lang="en-GB"/>
          </a:p>
        </p:txBody>
      </p:sp>
      <p:sp>
        <p:nvSpPr>
          <p:cNvPr id="5" name="Marcador de Posição do Número do Diapositivo 4">
            <a:extLst>
              <a:ext uri="{FF2B5EF4-FFF2-40B4-BE49-F238E27FC236}">
                <a16:creationId xmlns:a16="http://schemas.microsoft.com/office/drawing/2014/main" id="{A898945F-96B3-4B23-8310-93B40C4A3661}"/>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79742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822B7CE3-E772-4BA5-99D0-C1A8AD1273C0}"/>
              </a:ext>
            </a:extLst>
          </p:cNvPr>
          <p:cNvSpPr>
            <a:spLocks noGrp="1"/>
          </p:cNvSpPr>
          <p:nvPr>
            <p:ph type="dt" sz="half" idx="10"/>
          </p:nvPr>
        </p:nvSpPr>
        <p:spPr/>
        <p:txBody>
          <a:bodyPr/>
          <a:lstStyle/>
          <a:p>
            <a:fld id="{75F197FC-33BD-4187-9F88-6D167CECA2FB}" type="datetime1">
              <a:rPr lang="en-GB" smtClean="0"/>
              <a:t>23/02/2021</a:t>
            </a:fld>
            <a:endParaRPr lang="en-GB"/>
          </a:p>
        </p:txBody>
      </p:sp>
      <p:sp>
        <p:nvSpPr>
          <p:cNvPr id="3" name="Marcador de Posição do Rodapé 2">
            <a:extLst>
              <a:ext uri="{FF2B5EF4-FFF2-40B4-BE49-F238E27FC236}">
                <a16:creationId xmlns:a16="http://schemas.microsoft.com/office/drawing/2014/main" id="{1B7EFDC1-00C9-46C1-9095-A18B8364DA2C}"/>
              </a:ext>
            </a:extLst>
          </p:cNvPr>
          <p:cNvSpPr>
            <a:spLocks noGrp="1"/>
          </p:cNvSpPr>
          <p:nvPr>
            <p:ph type="ftr" sz="quarter" idx="11"/>
          </p:nvPr>
        </p:nvSpPr>
        <p:spPr/>
        <p:txBody>
          <a:bodyPr/>
          <a:lstStyle/>
          <a:p>
            <a:endParaRPr lang="en-GB"/>
          </a:p>
        </p:txBody>
      </p:sp>
      <p:sp>
        <p:nvSpPr>
          <p:cNvPr id="4" name="Marcador de Posição do Número do Diapositivo 3">
            <a:extLst>
              <a:ext uri="{FF2B5EF4-FFF2-40B4-BE49-F238E27FC236}">
                <a16:creationId xmlns:a16="http://schemas.microsoft.com/office/drawing/2014/main" id="{80862E99-199B-45B8-B4BE-58FB9F31377D}"/>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157362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553478-9E44-448A-8900-AA7021C9D3B4}"/>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GB"/>
          </a:p>
        </p:txBody>
      </p:sp>
      <p:sp>
        <p:nvSpPr>
          <p:cNvPr id="3" name="Marcador de Posição de Conteúdo 2">
            <a:extLst>
              <a:ext uri="{FF2B5EF4-FFF2-40B4-BE49-F238E27FC236}">
                <a16:creationId xmlns:a16="http://schemas.microsoft.com/office/drawing/2014/main" id="{1A2B7A71-DB5D-4ACC-A2CF-6853A7CA4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o Texto 3">
            <a:extLst>
              <a:ext uri="{FF2B5EF4-FFF2-40B4-BE49-F238E27FC236}">
                <a16:creationId xmlns:a16="http://schemas.microsoft.com/office/drawing/2014/main" id="{FF6AAE73-C0B9-43AD-941D-4C08F2A9A4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49CD44B3-9C5D-42AA-952C-BFBDCA4716F0}"/>
              </a:ext>
            </a:extLst>
          </p:cNvPr>
          <p:cNvSpPr>
            <a:spLocks noGrp="1"/>
          </p:cNvSpPr>
          <p:nvPr>
            <p:ph type="dt" sz="half" idx="10"/>
          </p:nvPr>
        </p:nvSpPr>
        <p:spPr/>
        <p:txBody>
          <a:bodyPr/>
          <a:lstStyle/>
          <a:p>
            <a:fld id="{B05DC28B-F273-4F0F-9130-C46B39AD9EC1}" type="datetime1">
              <a:rPr lang="en-GB" smtClean="0"/>
              <a:t>23/02/2021</a:t>
            </a:fld>
            <a:endParaRPr lang="en-GB"/>
          </a:p>
        </p:txBody>
      </p:sp>
      <p:sp>
        <p:nvSpPr>
          <p:cNvPr id="6" name="Marcador de Posição do Rodapé 5">
            <a:extLst>
              <a:ext uri="{FF2B5EF4-FFF2-40B4-BE49-F238E27FC236}">
                <a16:creationId xmlns:a16="http://schemas.microsoft.com/office/drawing/2014/main" id="{D51630B9-B20B-4503-AD29-76C76EB7C2C9}"/>
              </a:ext>
            </a:extLst>
          </p:cNvPr>
          <p:cNvSpPr>
            <a:spLocks noGrp="1"/>
          </p:cNvSpPr>
          <p:nvPr>
            <p:ph type="ftr" sz="quarter" idx="11"/>
          </p:nvPr>
        </p:nvSpPr>
        <p:spPr/>
        <p:txBody>
          <a:bodyPr/>
          <a:lstStyle/>
          <a:p>
            <a:endParaRPr lang="en-GB"/>
          </a:p>
        </p:txBody>
      </p:sp>
      <p:sp>
        <p:nvSpPr>
          <p:cNvPr id="7" name="Marcador de Posição do Número do Diapositivo 6">
            <a:extLst>
              <a:ext uri="{FF2B5EF4-FFF2-40B4-BE49-F238E27FC236}">
                <a16:creationId xmlns:a16="http://schemas.microsoft.com/office/drawing/2014/main" id="{67EC1425-A8C1-4DA1-BADE-97028FF16240}"/>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274615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FE9929-19F0-4F8F-94C5-0FB035DCC51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GB"/>
          </a:p>
        </p:txBody>
      </p:sp>
      <p:sp>
        <p:nvSpPr>
          <p:cNvPr id="3" name="Marcador de Posição da Imagem 2">
            <a:extLst>
              <a:ext uri="{FF2B5EF4-FFF2-40B4-BE49-F238E27FC236}">
                <a16:creationId xmlns:a16="http://schemas.microsoft.com/office/drawing/2014/main" id="{79685A03-0D0A-4A7D-9A9C-E22D4FE086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Posição do Texto 3">
            <a:extLst>
              <a:ext uri="{FF2B5EF4-FFF2-40B4-BE49-F238E27FC236}">
                <a16:creationId xmlns:a16="http://schemas.microsoft.com/office/drawing/2014/main" id="{C1A1E899-49BC-4DCF-A480-CB9E52E5A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9598FC36-4DC0-4F04-891F-45D48A95B4C5}"/>
              </a:ext>
            </a:extLst>
          </p:cNvPr>
          <p:cNvSpPr>
            <a:spLocks noGrp="1"/>
          </p:cNvSpPr>
          <p:nvPr>
            <p:ph type="dt" sz="half" idx="10"/>
          </p:nvPr>
        </p:nvSpPr>
        <p:spPr/>
        <p:txBody>
          <a:bodyPr/>
          <a:lstStyle/>
          <a:p>
            <a:fld id="{89AA2E87-8CE2-4FAD-AC25-A9AC54FDF5B0}" type="datetime1">
              <a:rPr lang="en-GB" smtClean="0"/>
              <a:t>23/02/2021</a:t>
            </a:fld>
            <a:endParaRPr lang="en-GB"/>
          </a:p>
        </p:txBody>
      </p:sp>
      <p:sp>
        <p:nvSpPr>
          <p:cNvPr id="6" name="Marcador de Posição do Rodapé 5">
            <a:extLst>
              <a:ext uri="{FF2B5EF4-FFF2-40B4-BE49-F238E27FC236}">
                <a16:creationId xmlns:a16="http://schemas.microsoft.com/office/drawing/2014/main" id="{0D3F9CD7-9429-4FBA-A67B-C06FFE6E9167}"/>
              </a:ext>
            </a:extLst>
          </p:cNvPr>
          <p:cNvSpPr>
            <a:spLocks noGrp="1"/>
          </p:cNvSpPr>
          <p:nvPr>
            <p:ph type="ftr" sz="quarter" idx="11"/>
          </p:nvPr>
        </p:nvSpPr>
        <p:spPr/>
        <p:txBody>
          <a:bodyPr/>
          <a:lstStyle/>
          <a:p>
            <a:endParaRPr lang="en-GB"/>
          </a:p>
        </p:txBody>
      </p:sp>
      <p:sp>
        <p:nvSpPr>
          <p:cNvPr id="7" name="Marcador de Posição do Número do Diapositivo 6">
            <a:extLst>
              <a:ext uri="{FF2B5EF4-FFF2-40B4-BE49-F238E27FC236}">
                <a16:creationId xmlns:a16="http://schemas.microsoft.com/office/drawing/2014/main" id="{A2DD1B64-AEB0-4847-A5AE-12818B644348}"/>
              </a:ext>
            </a:extLst>
          </p:cNvPr>
          <p:cNvSpPr>
            <a:spLocks noGrp="1"/>
          </p:cNvSpPr>
          <p:nvPr>
            <p:ph type="sldNum" sz="quarter" idx="12"/>
          </p:nvPr>
        </p:nvSpPr>
        <p:spPr/>
        <p:txBody>
          <a:bodyPr/>
          <a:lstStyle/>
          <a:p>
            <a:fld id="{BF083C86-FBF8-4C3D-B468-AA6974B68142}" type="slidenum">
              <a:rPr lang="en-GB" smtClean="0"/>
              <a:t>‹nº›</a:t>
            </a:fld>
            <a:endParaRPr lang="en-GB"/>
          </a:p>
        </p:txBody>
      </p:sp>
    </p:spTree>
    <p:extLst>
      <p:ext uri="{BB962C8B-B14F-4D97-AF65-F5344CB8AC3E}">
        <p14:creationId xmlns:p14="http://schemas.microsoft.com/office/powerpoint/2010/main" val="278320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12E2F6AA-F900-4145-85D3-70FF8666C0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en-GB"/>
          </a:p>
        </p:txBody>
      </p:sp>
      <p:sp>
        <p:nvSpPr>
          <p:cNvPr id="3" name="Marcador de Posição do Texto 2">
            <a:extLst>
              <a:ext uri="{FF2B5EF4-FFF2-40B4-BE49-F238E27FC236}">
                <a16:creationId xmlns:a16="http://schemas.microsoft.com/office/drawing/2014/main" id="{1DDBCA06-A5FB-42AB-8823-F69DA4734F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a Data 3">
            <a:extLst>
              <a:ext uri="{FF2B5EF4-FFF2-40B4-BE49-F238E27FC236}">
                <a16:creationId xmlns:a16="http://schemas.microsoft.com/office/drawing/2014/main" id="{61515477-8C01-470D-88A1-6435C97650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8B19B-9DBC-4461-B8B7-C8B70155E87B}" type="datetime1">
              <a:rPr lang="en-GB" smtClean="0"/>
              <a:t>23/02/2021</a:t>
            </a:fld>
            <a:endParaRPr lang="en-GB"/>
          </a:p>
        </p:txBody>
      </p:sp>
      <p:sp>
        <p:nvSpPr>
          <p:cNvPr id="5" name="Marcador de Posição do Rodapé 4">
            <a:extLst>
              <a:ext uri="{FF2B5EF4-FFF2-40B4-BE49-F238E27FC236}">
                <a16:creationId xmlns:a16="http://schemas.microsoft.com/office/drawing/2014/main" id="{47D91B1C-2E42-40CC-B149-B89799137E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Posição do Número do Diapositivo 5">
            <a:extLst>
              <a:ext uri="{FF2B5EF4-FFF2-40B4-BE49-F238E27FC236}">
                <a16:creationId xmlns:a16="http://schemas.microsoft.com/office/drawing/2014/main" id="{C945B10B-85F2-4653-B954-CE8DBA27B6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83C86-FBF8-4C3D-B468-AA6974B68142}" type="slidenum">
              <a:rPr lang="en-GB" smtClean="0"/>
              <a:t>‹nº›</a:t>
            </a:fld>
            <a:endParaRPr lang="en-GB"/>
          </a:p>
        </p:txBody>
      </p:sp>
    </p:spTree>
    <p:extLst>
      <p:ext uri="{BB962C8B-B14F-4D97-AF65-F5344CB8AC3E}">
        <p14:creationId xmlns:p14="http://schemas.microsoft.com/office/powerpoint/2010/main" val="909123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B207C578-9E26-4DFA-A978-667D35FF7C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1AB2EED5-4C30-48A3-9169-72EA30348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79240FE7-B73A-493B-A2BF-264675AD7D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62211-2E7A-4AD4-8280-A2AA6F59BD6A}"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A091A8FD-A4F0-4163-B29B-7D60E382C6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a:extLst>
              <a:ext uri="{FF2B5EF4-FFF2-40B4-BE49-F238E27FC236}">
                <a16:creationId xmlns:a16="http://schemas.microsoft.com/office/drawing/2014/main" id="{EBEB1A87-5C9D-4691-85BA-3ACAFA3EA4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FA1D6-889A-4490-9366-22072ECAA531}" type="slidenum">
              <a:rPr lang="pt-PT" smtClean="0"/>
              <a:t>‹nº›</a:t>
            </a:fld>
            <a:endParaRPr lang="pt-PT"/>
          </a:p>
        </p:txBody>
      </p:sp>
    </p:spTree>
    <p:extLst>
      <p:ext uri="{BB962C8B-B14F-4D97-AF65-F5344CB8AC3E}">
        <p14:creationId xmlns:p14="http://schemas.microsoft.com/office/powerpoint/2010/main" val="33373796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2EDBB0A1-1B33-47F9-B7CA-0422FBFDC3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288FD953-6988-44FF-970D-44C4AA928C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C0AFAE94-937E-4C6C-8CE8-0BD7D293E5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B579E-031E-42FA-83B3-4771ED485798}" type="datetimeFigureOut">
              <a:rPr lang="pt-PT" smtClean="0"/>
              <a:t>23-02-2021</a:t>
            </a:fld>
            <a:endParaRPr lang="pt-PT"/>
          </a:p>
        </p:txBody>
      </p:sp>
      <p:sp>
        <p:nvSpPr>
          <p:cNvPr id="5" name="Marcador de Posição do Rodapé 4">
            <a:extLst>
              <a:ext uri="{FF2B5EF4-FFF2-40B4-BE49-F238E27FC236}">
                <a16:creationId xmlns:a16="http://schemas.microsoft.com/office/drawing/2014/main" id="{F7307805-52DE-4F0C-9689-5A02246BAA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a:extLst>
              <a:ext uri="{FF2B5EF4-FFF2-40B4-BE49-F238E27FC236}">
                <a16:creationId xmlns:a16="http://schemas.microsoft.com/office/drawing/2014/main" id="{7CBF1ABC-6C85-42A5-80FB-FFA26BBD75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49F3D2-7304-4A6B-8EBE-3AE4AD7EE2EB}" type="slidenum">
              <a:rPr lang="pt-PT" smtClean="0"/>
              <a:t>‹nº›</a:t>
            </a:fld>
            <a:endParaRPr lang="pt-PT"/>
          </a:p>
        </p:txBody>
      </p:sp>
    </p:spTree>
    <p:extLst>
      <p:ext uri="{BB962C8B-B14F-4D97-AF65-F5344CB8AC3E}">
        <p14:creationId xmlns:p14="http://schemas.microsoft.com/office/powerpoint/2010/main" val="2393976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Marcador de Posição do Número do Diapositivo 21">
            <a:extLst>
              <a:ext uri="{FF2B5EF4-FFF2-40B4-BE49-F238E27FC236}">
                <a16:creationId xmlns:a16="http://schemas.microsoft.com/office/drawing/2014/main" id="{EE504BB6-2882-4F5E-9F20-7814D6956A75}"/>
              </a:ext>
            </a:extLst>
          </p:cNvPr>
          <p:cNvSpPr>
            <a:spLocks noGrp="1"/>
          </p:cNvSpPr>
          <p:nvPr>
            <p:ph type="sldNum" sz="quarter" idx="4294967295"/>
          </p:nvPr>
        </p:nvSpPr>
        <p:spPr>
          <a:xfrm>
            <a:off x="8610600" y="5727700"/>
            <a:ext cx="2743200" cy="365125"/>
          </a:xfrm>
        </p:spPr>
        <p:txBody>
          <a:bodyPr/>
          <a:lstStyle/>
          <a:p>
            <a:fld id="{BF083C86-FBF8-4C3D-B468-AA6974B68142}" type="slidenum">
              <a:rPr lang="en-GB" smtClean="0"/>
              <a:t>1</a:t>
            </a:fld>
            <a:endParaRPr lang="en-GB"/>
          </a:p>
        </p:txBody>
      </p:sp>
      <p:sp>
        <p:nvSpPr>
          <p:cNvPr id="2" name="CaixaDeTexto 1">
            <a:extLst>
              <a:ext uri="{FF2B5EF4-FFF2-40B4-BE49-F238E27FC236}">
                <a16:creationId xmlns:a16="http://schemas.microsoft.com/office/drawing/2014/main" id="{22E4203F-1125-4CE9-9BF8-F17073840D8E}"/>
              </a:ext>
            </a:extLst>
          </p:cNvPr>
          <p:cNvSpPr txBox="1"/>
          <p:nvPr/>
        </p:nvSpPr>
        <p:spPr>
          <a:xfrm>
            <a:off x="6000108" y="1890445"/>
            <a:ext cx="5619964" cy="584775"/>
          </a:xfrm>
          <a:prstGeom prst="rect">
            <a:avLst/>
          </a:prstGeom>
          <a:noFill/>
        </p:spPr>
        <p:txBody>
          <a:bodyPr wrap="square" rtlCol="0">
            <a:spAutoFit/>
          </a:bodyPr>
          <a:lstStyle/>
          <a:p>
            <a:r>
              <a:rPr lang="en-US" sz="3200" b="1" dirty="0">
                <a:solidFill>
                  <a:srgbClr val="0088CF"/>
                </a:solidFill>
              </a:rPr>
              <a:t>(Title of the Presentation)</a:t>
            </a:r>
          </a:p>
        </p:txBody>
      </p:sp>
      <p:sp>
        <p:nvSpPr>
          <p:cNvPr id="4" name="CaixaDeTexto 3">
            <a:extLst>
              <a:ext uri="{FF2B5EF4-FFF2-40B4-BE49-F238E27FC236}">
                <a16:creationId xmlns:a16="http://schemas.microsoft.com/office/drawing/2014/main" id="{A8CC2160-9271-4D02-86BE-33926ECB6E67}"/>
              </a:ext>
            </a:extLst>
          </p:cNvPr>
          <p:cNvSpPr txBox="1"/>
          <p:nvPr/>
        </p:nvSpPr>
        <p:spPr>
          <a:xfrm>
            <a:off x="6096000" y="3028890"/>
            <a:ext cx="5619964" cy="400110"/>
          </a:xfrm>
          <a:prstGeom prst="rect">
            <a:avLst/>
          </a:prstGeom>
          <a:noFill/>
        </p:spPr>
        <p:txBody>
          <a:bodyPr wrap="square" rtlCol="0">
            <a:spAutoFit/>
          </a:bodyPr>
          <a:lstStyle/>
          <a:p>
            <a:r>
              <a:rPr lang="en-US" sz="2000" b="1" dirty="0">
                <a:solidFill>
                  <a:srgbClr val="7FC241"/>
                </a:solidFill>
              </a:rPr>
              <a:t>(Sub-Title)</a:t>
            </a:r>
          </a:p>
        </p:txBody>
      </p:sp>
      <p:sp>
        <p:nvSpPr>
          <p:cNvPr id="5" name="CaixaDeTexto 4">
            <a:extLst>
              <a:ext uri="{FF2B5EF4-FFF2-40B4-BE49-F238E27FC236}">
                <a16:creationId xmlns:a16="http://schemas.microsoft.com/office/drawing/2014/main" id="{A4CDEBDF-B4BD-4112-9AA5-DD53C66F5029}"/>
              </a:ext>
            </a:extLst>
          </p:cNvPr>
          <p:cNvSpPr txBox="1"/>
          <p:nvPr/>
        </p:nvSpPr>
        <p:spPr>
          <a:xfrm>
            <a:off x="6268948" y="3886266"/>
            <a:ext cx="3279168" cy="307777"/>
          </a:xfrm>
          <a:prstGeom prst="rect">
            <a:avLst/>
          </a:prstGeom>
          <a:noFill/>
        </p:spPr>
        <p:txBody>
          <a:bodyPr wrap="square" rtlCol="0">
            <a:spAutoFit/>
          </a:bodyPr>
          <a:lstStyle/>
          <a:p>
            <a:pPr algn="ctr"/>
            <a:r>
              <a:rPr lang="en-US" sz="1400" b="1" dirty="0"/>
              <a:t>[Name of the Event &amp; Date]</a:t>
            </a:r>
          </a:p>
        </p:txBody>
      </p:sp>
    </p:spTree>
    <p:extLst>
      <p:ext uri="{BB962C8B-B14F-4D97-AF65-F5344CB8AC3E}">
        <p14:creationId xmlns:p14="http://schemas.microsoft.com/office/powerpoint/2010/main" val="2316337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6C01FF-785B-4A0E-BA90-74D798AC2C4E}"/>
              </a:ext>
            </a:extLst>
          </p:cNvPr>
          <p:cNvSpPr>
            <a:spLocks noGrp="1"/>
          </p:cNvSpPr>
          <p:nvPr>
            <p:ph type="title"/>
          </p:nvPr>
        </p:nvSpPr>
        <p:spPr/>
        <p:txBody>
          <a:bodyPr/>
          <a:lstStyle/>
          <a:p>
            <a:endParaRPr lang="pt-PT" dirty="0"/>
          </a:p>
        </p:txBody>
      </p:sp>
      <p:sp>
        <p:nvSpPr>
          <p:cNvPr id="3" name="Marcador de Posição de Conteúdo 2">
            <a:extLst>
              <a:ext uri="{FF2B5EF4-FFF2-40B4-BE49-F238E27FC236}">
                <a16:creationId xmlns:a16="http://schemas.microsoft.com/office/drawing/2014/main" id="{D115BE65-143A-44A7-9A4D-FA5EFF7E92BF}"/>
              </a:ext>
            </a:extLst>
          </p:cNvPr>
          <p:cNvSpPr>
            <a:spLocks noGrp="1"/>
          </p:cNvSpPr>
          <p:nvPr>
            <p:ph idx="1"/>
          </p:nvPr>
        </p:nvSpPr>
        <p:spPr/>
        <p:txBody>
          <a:bodyPr/>
          <a:lstStyle/>
          <a:p>
            <a:endParaRPr lang="pt-PT"/>
          </a:p>
        </p:txBody>
      </p:sp>
    </p:spTree>
    <p:extLst>
      <p:ext uri="{BB962C8B-B14F-4D97-AF65-F5344CB8AC3E}">
        <p14:creationId xmlns:p14="http://schemas.microsoft.com/office/powerpoint/2010/main" val="2412304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5FD390-847C-477B-874F-B0C375C53B92}"/>
              </a:ext>
            </a:extLst>
          </p:cNvPr>
          <p:cNvSpPr>
            <a:spLocks noGrp="1"/>
          </p:cNvSpPr>
          <p:nvPr>
            <p:ph type="title"/>
          </p:nvPr>
        </p:nvSpPr>
        <p:spPr/>
        <p:txBody>
          <a:bodyPr/>
          <a:lstStyle/>
          <a:p>
            <a:endParaRPr lang="pt-PT"/>
          </a:p>
        </p:txBody>
      </p:sp>
      <p:sp>
        <p:nvSpPr>
          <p:cNvPr id="3" name="Marcador de Posição de Conteúdo 2">
            <a:extLst>
              <a:ext uri="{FF2B5EF4-FFF2-40B4-BE49-F238E27FC236}">
                <a16:creationId xmlns:a16="http://schemas.microsoft.com/office/drawing/2014/main" id="{CFC4DF16-2344-417C-B9B0-23F213F55861}"/>
              </a:ext>
            </a:extLst>
          </p:cNvPr>
          <p:cNvSpPr>
            <a:spLocks noGrp="1"/>
          </p:cNvSpPr>
          <p:nvPr>
            <p:ph idx="1"/>
          </p:nvPr>
        </p:nvSpPr>
        <p:spPr/>
        <p:txBody>
          <a:bodyPr/>
          <a:lstStyle/>
          <a:p>
            <a:endParaRPr lang="pt-PT"/>
          </a:p>
        </p:txBody>
      </p:sp>
    </p:spTree>
    <p:extLst>
      <p:ext uri="{BB962C8B-B14F-4D97-AF65-F5344CB8AC3E}">
        <p14:creationId xmlns:p14="http://schemas.microsoft.com/office/powerpoint/2010/main" val="4170639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BACB9D50-DB09-420D-BDA7-F7DB51D6419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314981" y="1758178"/>
            <a:ext cx="3081934" cy="2418959"/>
          </a:xfrm>
          <a:prstGeom prst="rect">
            <a:avLst/>
          </a:prstGeom>
        </p:spPr>
      </p:pic>
      <p:pic>
        <p:nvPicPr>
          <p:cNvPr id="13" name="Imagem 12" descr="Uma imagem com texto, ClipArt&#10;&#10;Descrição gerada automaticamente">
            <a:extLst>
              <a:ext uri="{FF2B5EF4-FFF2-40B4-BE49-F238E27FC236}">
                <a16:creationId xmlns:a16="http://schemas.microsoft.com/office/drawing/2014/main" id="{C69BE9B3-8FC4-4A1B-ABD3-45BAA05F95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5630" y="4573392"/>
            <a:ext cx="2429256" cy="438912"/>
          </a:xfrm>
          <a:prstGeom prst="rect">
            <a:avLst/>
          </a:prstGeom>
        </p:spPr>
      </p:pic>
      <p:pic>
        <p:nvPicPr>
          <p:cNvPr id="22" name="Picture 2" descr="co-funded ERASMUS+">
            <a:extLst>
              <a:ext uri="{FF2B5EF4-FFF2-40B4-BE49-F238E27FC236}">
                <a16:creationId xmlns:a16="http://schemas.microsoft.com/office/drawing/2014/main" id="{3D400F5A-2E02-4A80-A2CD-3B1B5162F1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023" y="201555"/>
            <a:ext cx="1892858" cy="515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6802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BACB9D50-DB09-420D-BDA7-F7DB51D6419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396114" y="1313627"/>
            <a:ext cx="2737572" cy="2148675"/>
          </a:xfrm>
          <a:prstGeom prst="rect">
            <a:avLst/>
          </a:prstGeom>
        </p:spPr>
      </p:pic>
      <p:grpSp>
        <p:nvGrpSpPr>
          <p:cNvPr id="12" name="Agrupar 11">
            <a:extLst>
              <a:ext uri="{FF2B5EF4-FFF2-40B4-BE49-F238E27FC236}">
                <a16:creationId xmlns:a16="http://schemas.microsoft.com/office/drawing/2014/main" id="{6FCFAB14-ED50-459B-91CB-B9878875C8FF}"/>
              </a:ext>
            </a:extLst>
          </p:cNvPr>
          <p:cNvGrpSpPr/>
          <p:nvPr/>
        </p:nvGrpSpPr>
        <p:grpSpPr>
          <a:xfrm>
            <a:off x="6882303" y="5558110"/>
            <a:ext cx="4475901" cy="834685"/>
            <a:chOff x="6882303" y="5558110"/>
            <a:chExt cx="4475901" cy="834685"/>
          </a:xfrm>
        </p:grpSpPr>
        <p:pic>
          <p:nvPicPr>
            <p:cNvPr id="14" name="Imagem 13">
              <a:extLst>
                <a:ext uri="{FF2B5EF4-FFF2-40B4-BE49-F238E27FC236}">
                  <a16:creationId xmlns:a16="http://schemas.microsoft.com/office/drawing/2014/main" id="{13E8DF7B-987B-4FF6-AF45-297C713B77F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82303" y="5679120"/>
              <a:ext cx="1130470" cy="678281"/>
            </a:xfrm>
            <a:prstGeom prst="rect">
              <a:avLst/>
            </a:prstGeom>
          </p:spPr>
        </p:pic>
        <p:pic>
          <p:nvPicPr>
            <p:cNvPr id="16" name="Imagem 15">
              <a:extLst>
                <a:ext uri="{FF2B5EF4-FFF2-40B4-BE49-F238E27FC236}">
                  <a16:creationId xmlns:a16="http://schemas.microsoft.com/office/drawing/2014/main" id="{AC833B3A-D855-4DC3-981C-2C72BB280C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7853313" y="5575398"/>
              <a:ext cx="817397" cy="817397"/>
            </a:xfrm>
            <a:prstGeom prst="rect">
              <a:avLst/>
            </a:prstGeom>
          </p:spPr>
        </p:pic>
        <p:pic>
          <p:nvPicPr>
            <p:cNvPr id="18" name="Imagem 17">
              <a:extLst>
                <a:ext uri="{FF2B5EF4-FFF2-40B4-BE49-F238E27FC236}">
                  <a16:creationId xmlns:a16="http://schemas.microsoft.com/office/drawing/2014/main" id="{6602ACED-5FF7-425F-93C2-89F8C180594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8746584" y="5558110"/>
              <a:ext cx="817397" cy="817397"/>
            </a:xfrm>
            <a:prstGeom prst="rect">
              <a:avLst/>
            </a:prstGeom>
          </p:spPr>
        </p:pic>
        <p:pic>
          <p:nvPicPr>
            <p:cNvPr id="20" name="Imagem 19">
              <a:extLst>
                <a:ext uri="{FF2B5EF4-FFF2-40B4-BE49-F238E27FC236}">
                  <a16:creationId xmlns:a16="http://schemas.microsoft.com/office/drawing/2014/main" id="{D6019FCB-42EB-4699-A472-B6DE7DEDBC3A}"/>
                </a:ext>
              </a:extLst>
            </p:cNvPr>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9641720" y="5563553"/>
              <a:ext cx="817397" cy="817397"/>
            </a:xfrm>
            <a:prstGeom prst="rect">
              <a:avLst/>
            </a:prstGeom>
          </p:spPr>
        </p:pic>
        <p:pic>
          <p:nvPicPr>
            <p:cNvPr id="26" name="Imagem 25">
              <a:extLst>
                <a:ext uri="{FF2B5EF4-FFF2-40B4-BE49-F238E27FC236}">
                  <a16:creationId xmlns:a16="http://schemas.microsoft.com/office/drawing/2014/main" id="{3B5CBFC8-DAB7-41F7-9C4E-4DC9F144C6B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10540807" y="5575398"/>
              <a:ext cx="817397" cy="817397"/>
            </a:xfrm>
            <a:prstGeom prst="rect">
              <a:avLst/>
            </a:prstGeom>
          </p:spPr>
        </p:pic>
      </p:grpSp>
      <p:pic>
        <p:nvPicPr>
          <p:cNvPr id="19" name="Picture 2" descr="co-funded ERASMUS+">
            <a:extLst>
              <a:ext uri="{FF2B5EF4-FFF2-40B4-BE49-F238E27FC236}">
                <a16:creationId xmlns:a16="http://schemas.microsoft.com/office/drawing/2014/main" id="{B88FA2FC-D002-452D-BB26-9A4D9639719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119" y="5842068"/>
            <a:ext cx="1892858" cy="515333"/>
          </a:xfrm>
          <a:prstGeom prst="rect">
            <a:avLst/>
          </a:prstGeom>
          <a:noFill/>
          <a:extLst>
            <a:ext uri="{909E8E84-426E-40DD-AFC4-6F175D3DCCD1}">
              <a14:hiddenFill xmlns:a14="http://schemas.microsoft.com/office/drawing/2010/main">
                <a:solidFill>
                  <a:srgbClr val="FFFFFF"/>
                </a:solidFill>
              </a14:hiddenFill>
            </a:ext>
          </a:extLst>
        </p:spPr>
      </p:pic>
      <p:sp>
        <p:nvSpPr>
          <p:cNvPr id="21" name="CaixaDeTexto 20">
            <a:extLst>
              <a:ext uri="{FF2B5EF4-FFF2-40B4-BE49-F238E27FC236}">
                <a16:creationId xmlns:a16="http://schemas.microsoft.com/office/drawing/2014/main" id="{9041483C-58F5-46D8-88E5-E8FF4D1F22F3}"/>
              </a:ext>
            </a:extLst>
          </p:cNvPr>
          <p:cNvSpPr txBox="1"/>
          <p:nvPr/>
        </p:nvSpPr>
        <p:spPr>
          <a:xfrm>
            <a:off x="2162171" y="5863690"/>
            <a:ext cx="4810129" cy="507831"/>
          </a:xfrm>
          <a:prstGeom prst="rect">
            <a:avLst/>
          </a:prstGeom>
          <a:noFill/>
        </p:spPr>
        <p:txBody>
          <a:bodyPr wrap="square">
            <a:spAutoFit/>
          </a:bodyPr>
          <a:lstStyle/>
          <a:p>
            <a:r>
              <a:rPr lang="en-US" sz="900" i="1" dirty="0">
                <a:effectLst/>
                <a:latin typeface="Calibri" panose="020F0502020204030204" pitchFamily="34" charset="0"/>
                <a:ea typeface="Calibri" panose="020F0502020204030204" pitchFamily="34" charset="0"/>
              </a:rPr>
              <a:t>This project has been funded with support from the European Commission. This publication reflects the views only of the author, and the Commission cannot be held responsible for any use which may be made of the information contained therein.</a:t>
            </a:r>
            <a:endParaRPr lang="en-US" sz="900" dirty="0"/>
          </a:p>
        </p:txBody>
      </p:sp>
      <p:sp>
        <p:nvSpPr>
          <p:cNvPr id="3" name="CaixaDeTexto 2">
            <a:extLst>
              <a:ext uri="{FF2B5EF4-FFF2-40B4-BE49-F238E27FC236}">
                <a16:creationId xmlns:a16="http://schemas.microsoft.com/office/drawing/2014/main" id="{1EFBAEB5-8B12-419D-ABA2-08EDDE8D525C}"/>
              </a:ext>
            </a:extLst>
          </p:cNvPr>
          <p:cNvSpPr txBox="1"/>
          <p:nvPr/>
        </p:nvSpPr>
        <p:spPr>
          <a:xfrm>
            <a:off x="4396114" y="3989068"/>
            <a:ext cx="3051424" cy="523220"/>
          </a:xfrm>
          <a:prstGeom prst="rect">
            <a:avLst/>
          </a:prstGeom>
          <a:noFill/>
        </p:spPr>
        <p:txBody>
          <a:bodyPr wrap="square" rtlCol="0">
            <a:spAutoFit/>
          </a:bodyPr>
          <a:lstStyle/>
          <a:p>
            <a:pPr algn="ctr"/>
            <a:r>
              <a:rPr lang="en-US" sz="2800" dirty="0">
                <a:solidFill>
                  <a:srgbClr val="1C9490"/>
                </a:solidFill>
              </a:rPr>
              <a:t>Thank You!</a:t>
            </a:r>
          </a:p>
        </p:txBody>
      </p:sp>
      <p:sp>
        <p:nvSpPr>
          <p:cNvPr id="4" name="CaixaDeTexto 3">
            <a:extLst>
              <a:ext uri="{FF2B5EF4-FFF2-40B4-BE49-F238E27FC236}">
                <a16:creationId xmlns:a16="http://schemas.microsoft.com/office/drawing/2014/main" id="{7A3463EA-F93E-4C9C-85F2-F6539BDAC266}"/>
              </a:ext>
            </a:extLst>
          </p:cNvPr>
          <p:cNvSpPr txBox="1"/>
          <p:nvPr/>
        </p:nvSpPr>
        <p:spPr>
          <a:xfrm>
            <a:off x="4869950" y="4737460"/>
            <a:ext cx="2102349" cy="307777"/>
          </a:xfrm>
          <a:prstGeom prst="rect">
            <a:avLst/>
          </a:prstGeom>
          <a:noFill/>
        </p:spPr>
        <p:txBody>
          <a:bodyPr wrap="square" rtlCol="0">
            <a:spAutoFit/>
          </a:bodyPr>
          <a:lstStyle/>
          <a:p>
            <a:pPr algn="ctr"/>
            <a:r>
              <a:rPr lang="en-US" sz="1400" dirty="0"/>
              <a:t>[Name &amp; contact email]</a:t>
            </a:r>
          </a:p>
        </p:txBody>
      </p:sp>
    </p:spTree>
    <p:extLst>
      <p:ext uri="{BB962C8B-B14F-4D97-AF65-F5344CB8AC3E}">
        <p14:creationId xmlns:p14="http://schemas.microsoft.com/office/powerpoint/2010/main" val="389201124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odelo de apresentaçã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delo de apresentaçã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EC60CE67F18A4B8FBCBA4E38F2483C" ma:contentTypeVersion="10" ma:contentTypeDescription="Create a new document." ma:contentTypeScope="" ma:versionID="7332c4ee9fc85ad9d1d6d13fe607bdcd">
  <xsd:schema xmlns:xsd="http://www.w3.org/2001/XMLSchema" xmlns:xs="http://www.w3.org/2001/XMLSchema" xmlns:p="http://schemas.microsoft.com/office/2006/metadata/properties" xmlns:ns2="5ab60374-8c6c-4813-bf06-1af24f918e0b" xmlns:ns3="abd1af94-b3bc-4ec5-aa36-7028f3c727cd" targetNamespace="http://schemas.microsoft.com/office/2006/metadata/properties" ma:root="true" ma:fieldsID="57556ed48314489a5024334ab791cc00" ns2:_="" ns3:_="">
    <xsd:import namespace="5ab60374-8c6c-4813-bf06-1af24f918e0b"/>
    <xsd:import namespace="abd1af94-b3bc-4ec5-aa36-7028f3c727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b60374-8c6c-4813-bf06-1af24f918e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d1af94-b3bc-4ec5-aa36-7028f3c727c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1BBF2C-02A9-4696-B5BE-80133999F613}"/>
</file>

<file path=customXml/itemProps2.xml><?xml version="1.0" encoding="utf-8"?>
<ds:datastoreItem xmlns:ds="http://schemas.openxmlformats.org/officeDocument/2006/customXml" ds:itemID="{42DE4E73-CEF1-4D2E-B66C-545C5E3F49F7}"/>
</file>

<file path=customXml/itemProps3.xml><?xml version="1.0" encoding="utf-8"?>
<ds:datastoreItem xmlns:ds="http://schemas.openxmlformats.org/officeDocument/2006/customXml" ds:itemID="{8214E686-9C33-4218-BE04-42E554578132}"/>
</file>

<file path=docProps/app.xml><?xml version="1.0" encoding="utf-8"?>
<Properties xmlns="http://schemas.openxmlformats.org/officeDocument/2006/extended-properties" xmlns:vt="http://schemas.openxmlformats.org/officeDocument/2006/docPropsVTypes">
  <TotalTime>129</TotalTime>
  <Words>69</Words>
  <Application>Microsoft Office PowerPoint</Application>
  <PresentationFormat>Ecrã Panorâmico</PresentationFormat>
  <Paragraphs>7</Paragraphs>
  <Slides>5</Slides>
  <Notes>0</Notes>
  <HiddenSlides>0</HiddenSlides>
  <MMClips>0</MMClips>
  <ScaleCrop>false</ScaleCrop>
  <HeadingPairs>
    <vt:vector size="6" baseType="variant">
      <vt:variant>
        <vt:lpstr>Tipos de letra usados</vt:lpstr>
      </vt:variant>
      <vt:variant>
        <vt:i4>4</vt:i4>
      </vt:variant>
      <vt:variant>
        <vt:lpstr>Tema</vt:lpstr>
      </vt:variant>
      <vt:variant>
        <vt:i4>3</vt:i4>
      </vt:variant>
      <vt:variant>
        <vt:lpstr>Títulos dos diapositivos</vt:lpstr>
      </vt:variant>
      <vt:variant>
        <vt:i4>5</vt:i4>
      </vt:variant>
    </vt:vector>
  </HeadingPairs>
  <TitlesOfParts>
    <vt:vector size="12" baseType="lpstr">
      <vt:lpstr>Abadi Extra Light</vt:lpstr>
      <vt:lpstr>Arial</vt:lpstr>
      <vt:lpstr>Calibri</vt:lpstr>
      <vt:lpstr>Calibri Light</vt:lpstr>
      <vt:lpstr>Tema do Office</vt:lpstr>
      <vt:lpstr>1_Modelo de apresentação personalizado</vt:lpstr>
      <vt:lpstr>Modelo de apresentação personalizado</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Francisco Barros</dc:creator>
  <cp:lastModifiedBy>Susana Nogueira</cp:lastModifiedBy>
  <cp:revision>23</cp:revision>
  <dcterms:created xsi:type="dcterms:W3CDTF">2021-02-03T14:54:47Z</dcterms:created>
  <dcterms:modified xsi:type="dcterms:W3CDTF">2021-02-23T17:48:55Z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0x010100E3EC60CE67F18A4B8FBCBA4E38F2483C</vt:lpwstr>
  </property>
</Properties>
</file>