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60" r:id="rId3"/>
  </p:sldMasterIdLst>
  <p:notesMasterIdLst>
    <p:notesMasterId r:id="rId9"/>
  </p:notesMasterIdLst>
  <p:handoutMasterIdLst>
    <p:handoutMasterId r:id="rId10"/>
  </p:handoutMasterIdLst>
  <p:sldIdLst>
    <p:sldId id="256" r:id="rId4"/>
    <p:sldId id="259" r:id="rId5"/>
    <p:sldId id="261" r:id="rId6"/>
    <p:sldId id="260" r:id="rId7"/>
    <p:sldId id="262" r:id="rId8"/>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9490"/>
    <a:srgbClr val="0074A6"/>
    <a:srgbClr val="7FC241"/>
    <a:srgbClr val="0088CF"/>
    <a:srgbClr val="91AD36"/>
    <a:srgbClr val="1175A8"/>
    <a:srgbClr val="0D73AC"/>
    <a:srgbClr val="A4A4A4"/>
    <a:srgbClr val="21B5C3"/>
    <a:srgbClr val="EDB6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customXml" Target="../customXml/item1.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a:extLst>
              <a:ext uri="{FF2B5EF4-FFF2-40B4-BE49-F238E27FC236}">
                <a16:creationId xmlns:a16="http://schemas.microsoft.com/office/drawing/2014/main" id="{740696DD-5E8C-4929-801C-ED16B73DB7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a:extLst>
              <a:ext uri="{FF2B5EF4-FFF2-40B4-BE49-F238E27FC236}">
                <a16:creationId xmlns:a16="http://schemas.microsoft.com/office/drawing/2014/main" id="{71EC595F-2D7C-45AD-9A63-B3314AB1C53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74F57EE-DD37-4ED8-BDF9-AFE720A97637}" type="datetimeFigureOut">
              <a:rPr lang="pt-PT" smtClean="0"/>
              <a:t>23-02-2021</a:t>
            </a:fld>
            <a:endParaRPr lang="pt-PT"/>
          </a:p>
        </p:txBody>
      </p:sp>
      <p:sp>
        <p:nvSpPr>
          <p:cNvPr id="4" name="Marcador de Posição do Rodapé 3">
            <a:extLst>
              <a:ext uri="{FF2B5EF4-FFF2-40B4-BE49-F238E27FC236}">
                <a16:creationId xmlns:a16="http://schemas.microsoft.com/office/drawing/2014/main" id="{99D2749D-B8F7-4803-8E8A-E602DE8791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5" name="Marcador de Posição do Número do Diapositivo 4">
            <a:extLst>
              <a:ext uri="{FF2B5EF4-FFF2-40B4-BE49-F238E27FC236}">
                <a16:creationId xmlns:a16="http://schemas.microsoft.com/office/drawing/2014/main" id="{1D900831-3EC5-427B-9B07-0B21616C23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28C1257-DE1B-4D47-98E8-4C7EC591D13F}" type="slidenum">
              <a:rPr lang="pt-PT" smtClean="0"/>
              <a:t>‹nº›</a:t>
            </a:fld>
            <a:endParaRPr lang="pt-PT"/>
          </a:p>
        </p:txBody>
      </p:sp>
    </p:spTree>
    <p:extLst>
      <p:ext uri="{BB962C8B-B14F-4D97-AF65-F5344CB8AC3E}">
        <p14:creationId xmlns:p14="http://schemas.microsoft.com/office/powerpoint/2010/main" val="3285464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Posição d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61CCD0-0838-4428-898D-FB1CAA385DBE}" type="datetimeFigureOut">
              <a:rPr lang="en-GB" smtClean="0"/>
              <a:t>23/02/2021</a:t>
            </a:fld>
            <a:endParaRPr lang="en-GB"/>
          </a:p>
        </p:txBody>
      </p:sp>
      <p:sp>
        <p:nvSpPr>
          <p:cNvPr id="4" name="Marcador de Posição da Imagem do Diapositivo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Posição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6" name="Marcador de Posiçã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Posição do Número do Diapositivo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3B925B-7B5D-4D83-97BE-B93C0025C632}" type="slidenum">
              <a:rPr lang="en-GB" smtClean="0"/>
              <a:t>‹nº›</a:t>
            </a:fld>
            <a:endParaRPr lang="en-GB"/>
          </a:p>
        </p:txBody>
      </p:sp>
    </p:spTree>
    <p:extLst>
      <p:ext uri="{BB962C8B-B14F-4D97-AF65-F5344CB8AC3E}">
        <p14:creationId xmlns:p14="http://schemas.microsoft.com/office/powerpoint/2010/main" val="1862714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8.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o de Título">
    <p:spTree>
      <p:nvGrpSpPr>
        <p:cNvPr id="1" name=""/>
        <p:cNvGrpSpPr/>
        <p:nvPr/>
      </p:nvGrpSpPr>
      <p:grpSpPr>
        <a:xfrm>
          <a:off x="0" y="0"/>
          <a:ext cx="0" cy="0"/>
          <a:chOff x="0" y="0"/>
          <a:chExt cx="0" cy="0"/>
        </a:xfrm>
      </p:grpSpPr>
      <p:pic>
        <p:nvPicPr>
          <p:cNvPr id="37" name="Imagem 36">
            <a:extLst>
              <a:ext uri="{FF2B5EF4-FFF2-40B4-BE49-F238E27FC236}">
                <a16:creationId xmlns:a16="http://schemas.microsoft.com/office/drawing/2014/main" id="{DA1465AD-6E87-41A3-91DE-297F568AF5A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568019" y="1280325"/>
            <a:ext cx="3548730" cy="2785340"/>
          </a:xfrm>
          <a:prstGeom prst="rect">
            <a:avLst/>
          </a:prstGeom>
        </p:spPr>
      </p:pic>
      <p:grpSp>
        <p:nvGrpSpPr>
          <p:cNvPr id="3" name="Agrupar 2">
            <a:extLst>
              <a:ext uri="{FF2B5EF4-FFF2-40B4-BE49-F238E27FC236}">
                <a16:creationId xmlns:a16="http://schemas.microsoft.com/office/drawing/2014/main" id="{44C432B8-8198-498B-860B-F8445E830977}"/>
              </a:ext>
            </a:extLst>
          </p:cNvPr>
          <p:cNvGrpSpPr/>
          <p:nvPr userDrawn="1"/>
        </p:nvGrpSpPr>
        <p:grpSpPr>
          <a:xfrm>
            <a:off x="6882303" y="5558110"/>
            <a:ext cx="4475901" cy="834685"/>
            <a:chOff x="6882303" y="5558110"/>
            <a:chExt cx="4475901" cy="834685"/>
          </a:xfrm>
        </p:grpSpPr>
        <p:pic>
          <p:nvPicPr>
            <p:cNvPr id="9" name="Imagem 8">
              <a:extLst>
                <a:ext uri="{FF2B5EF4-FFF2-40B4-BE49-F238E27FC236}">
                  <a16:creationId xmlns:a16="http://schemas.microsoft.com/office/drawing/2014/main" id="{0C072609-2C75-4AE9-B163-973957C8B5B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882303" y="5679120"/>
              <a:ext cx="1130470" cy="678281"/>
            </a:xfrm>
            <a:prstGeom prst="rect">
              <a:avLst/>
            </a:prstGeom>
          </p:spPr>
        </p:pic>
        <p:pic>
          <p:nvPicPr>
            <p:cNvPr id="41" name="Imagem 40">
              <a:extLst>
                <a:ext uri="{FF2B5EF4-FFF2-40B4-BE49-F238E27FC236}">
                  <a16:creationId xmlns:a16="http://schemas.microsoft.com/office/drawing/2014/main" id="{8CE8EFC4-FF0B-476E-9A40-F1F51DA560EE}"/>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7853313" y="5575398"/>
              <a:ext cx="817397" cy="817397"/>
            </a:xfrm>
            <a:prstGeom prst="rect">
              <a:avLst/>
            </a:prstGeom>
          </p:spPr>
        </p:pic>
        <p:pic>
          <p:nvPicPr>
            <p:cNvPr id="47" name="Imagem 46">
              <a:extLst>
                <a:ext uri="{FF2B5EF4-FFF2-40B4-BE49-F238E27FC236}">
                  <a16:creationId xmlns:a16="http://schemas.microsoft.com/office/drawing/2014/main" id="{6EEE5D91-743B-4CBF-AA22-6CF5CE4AA030}"/>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8746584" y="5558110"/>
              <a:ext cx="817397" cy="817397"/>
            </a:xfrm>
            <a:prstGeom prst="rect">
              <a:avLst/>
            </a:prstGeom>
          </p:spPr>
        </p:pic>
        <p:pic>
          <p:nvPicPr>
            <p:cNvPr id="48" name="Imagem 47">
              <a:extLst>
                <a:ext uri="{FF2B5EF4-FFF2-40B4-BE49-F238E27FC236}">
                  <a16:creationId xmlns:a16="http://schemas.microsoft.com/office/drawing/2014/main" id="{C9A7177B-7EE8-4D4F-80C8-BD5623D9D8AE}"/>
                </a:ext>
              </a:extLst>
            </p:cNvPr>
            <p:cNvPicPr>
              <a:picLocks noChangeAspect="1"/>
            </p:cNvPicPr>
            <p:nvPr userDrawn="1"/>
          </p:nvPicPr>
          <p:blipFill>
            <a:blip r:embed="rId6">
              <a:extLst>
                <a:ext uri="{28A0092B-C50C-407E-A947-70E740481C1C}">
                  <a14:useLocalDpi xmlns:a14="http://schemas.microsoft.com/office/drawing/2010/main" val="0"/>
                </a:ext>
              </a:extLst>
            </a:blip>
            <a:srcRect/>
            <a:stretch/>
          </p:blipFill>
          <p:spPr>
            <a:xfrm>
              <a:off x="9641720" y="5563553"/>
              <a:ext cx="817397" cy="817397"/>
            </a:xfrm>
            <a:prstGeom prst="rect">
              <a:avLst/>
            </a:prstGeom>
          </p:spPr>
        </p:pic>
        <p:pic>
          <p:nvPicPr>
            <p:cNvPr id="49" name="Imagem 48">
              <a:extLst>
                <a:ext uri="{FF2B5EF4-FFF2-40B4-BE49-F238E27FC236}">
                  <a16:creationId xmlns:a16="http://schemas.microsoft.com/office/drawing/2014/main" id="{8E7C1AC0-CD5A-476C-A59C-9FC932739809}"/>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10540807" y="5575398"/>
              <a:ext cx="817397" cy="817397"/>
            </a:xfrm>
            <a:prstGeom prst="rect">
              <a:avLst/>
            </a:prstGeom>
          </p:spPr>
        </p:pic>
      </p:grpSp>
      <p:pic>
        <p:nvPicPr>
          <p:cNvPr id="14" name="Imagem 13">
            <a:extLst>
              <a:ext uri="{FF2B5EF4-FFF2-40B4-BE49-F238E27FC236}">
                <a16:creationId xmlns:a16="http://schemas.microsoft.com/office/drawing/2014/main" id="{FA62F9CC-D208-46C2-A45C-8A3367A7787E}"/>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5937511" y="2558978"/>
            <a:ext cx="4306824" cy="79248"/>
          </a:xfrm>
          <a:prstGeom prst="rect">
            <a:avLst/>
          </a:prstGeom>
        </p:spPr>
      </p:pic>
      <p:pic>
        <p:nvPicPr>
          <p:cNvPr id="52" name="Imagem 51">
            <a:extLst>
              <a:ext uri="{FF2B5EF4-FFF2-40B4-BE49-F238E27FC236}">
                <a16:creationId xmlns:a16="http://schemas.microsoft.com/office/drawing/2014/main" id="{2DAE311B-1F59-4D7C-BB69-29D002768E88}"/>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5937511" y="3698125"/>
            <a:ext cx="4306824" cy="79248"/>
          </a:xfrm>
          <a:prstGeom prst="rect">
            <a:avLst/>
          </a:prstGeom>
        </p:spPr>
      </p:pic>
      <p:pic>
        <p:nvPicPr>
          <p:cNvPr id="1025" name="Picture 2" descr="co-funded ERASMUS+">
            <a:extLst>
              <a:ext uri="{FF2B5EF4-FFF2-40B4-BE49-F238E27FC236}">
                <a16:creationId xmlns:a16="http://schemas.microsoft.com/office/drawing/2014/main" id="{5C67DE28-BE8E-4D1C-BC59-49B7E5A74E50}"/>
              </a:ext>
            </a:extLst>
          </p:cNvP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336119" y="5842068"/>
            <a:ext cx="1892858" cy="515333"/>
          </a:xfrm>
          <a:prstGeom prst="rect">
            <a:avLst/>
          </a:prstGeom>
          <a:noFill/>
          <a:extLst>
            <a:ext uri="{909E8E84-426E-40DD-AFC4-6F175D3DCCD1}">
              <a14:hiddenFill xmlns:a14="http://schemas.microsoft.com/office/drawing/2010/main">
                <a:solidFill>
                  <a:srgbClr val="FFFFFF"/>
                </a:solidFill>
              </a14:hiddenFill>
            </a:ext>
          </a:extLst>
        </p:spPr>
      </p:pic>
      <p:sp>
        <p:nvSpPr>
          <p:cNvPr id="19" name="CaixaDeTexto 18">
            <a:extLst>
              <a:ext uri="{FF2B5EF4-FFF2-40B4-BE49-F238E27FC236}">
                <a16:creationId xmlns:a16="http://schemas.microsoft.com/office/drawing/2014/main" id="{855B801D-653D-4076-B7A0-EE6B41302A1B}"/>
              </a:ext>
            </a:extLst>
          </p:cNvPr>
          <p:cNvSpPr txBox="1"/>
          <p:nvPr userDrawn="1"/>
        </p:nvSpPr>
        <p:spPr>
          <a:xfrm>
            <a:off x="2162171" y="5863690"/>
            <a:ext cx="4810129" cy="507831"/>
          </a:xfrm>
          <a:prstGeom prst="rect">
            <a:avLst/>
          </a:prstGeom>
          <a:noFill/>
        </p:spPr>
        <p:txBody>
          <a:bodyPr wrap="square">
            <a:spAutoFit/>
          </a:bodyPr>
          <a:lstStyle/>
          <a:p>
            <a:r>
              <a:rPr lang="en-US" sz="900" i="1" dirty="0">
                <a:effectLst/>
                <a:latin typeface="Calibri" panose="020F0502020204030204" pitchFamily="34" charset="0"/>
                <a:ea typeface="Calibri" panose="020F0502020204030204" pitchFamily="34"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900" dirty="0"/>
          </a:p>
        </p:txBody>
      </p:sp>
      <p:sp>
        <p:nvSpPr>
          <p:cNvPr id="21" name="CaixaDeTexto 20">
            <a:extLst>
              <a:ext uri="{FF2B5EF4-FFF2-40B4-BE49-F238E27FC236}">
                <a16:creationId xmlns:a16="http://schemas.microsoft.com/office/drawing/2014/main" id="{29700B4E-009F-4F67-86D6-C8CFE815A146}"/>
              </a:ext>
            </a:extLst>
          </p:cNvPr>
          <p:cNvSpPr txBox="1"/>
          <p:nvPr userDrawn="1"/>
        </p:nvSpPr>
        <p:spPr>
          <a:xfrm>
            <a:off x="1568019" y="4154676"/>
            <a:ext cx="3548730" cy="307264"/>
          </a:xfrm>
          <a:prstGeom prst="rect">
            <a:avLst/>
          </a:prstGeom>
          <a:noFill/>
        </p:spPr>
        <p:txBody>
          <a:bodyPr wrap="square">
            <a:spAutoFit/>
          </a:bodyPr>
          <a:lstStyle/>
          <a:p>
            <a:pPr algn="ctr">
              <a:lnSpc>
                <a:spcPct val="104000"/>
              </a:lnSpc>
              <a:spcAft>
                <a:spcPts val="800"/>
              </a:spcAft>
            </a:pPr>
            <a:r>
              <a:rPr lang="en-GB" sz="1400" b="1" dirty="0">
                <a:effectLst/>
                <a:latin typeface="Abadi Extra Light" panose="020B0204020104020204" pitchFamily="34" charset="0"/>
                <a:ea typeface="Calibri" panose="020F0502020204030204" pitchFamily="34" charset="0"/>
                <a:cs typeface="Arial" panose="020B0604020202020204" pitchFamily="34" charset="0"/>
              </a:rPr>
              <a:t>Project number 2020-1-PL01-KA202-081820</a:t>
            </a:r>
            <a:endParaRPr lang="pt-PT"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42807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BC7E40-F50F-411D-BBBA-AE165238DEC7}"/>
              </a:ext>
            </a:extLst>
          </p:cNvPr>
          <p:cNvSpPr>
            <a:spLocks noGrp="1"/>
          </p:cNvSpPr>
          <p:nvPr>
            <p:ph type="title"/>
          </p:nvPr>
        </p:nvSpPr>
        <p:spPr/>
        <p:txBody>
          <a:bodyPr/>
          <a:lstStyle/>
          <a:p>
            <a:r>
              <a:rPr lang="pt-PT"/>
              <a:t>Clique para editar o estilo de título do Modelo Global</a:t>
            </a:r>
            <a:endParaRPr lang="en-GB"/>
          </a:p>
        </p:txBody>
      </p:sp>
      <p:sp>
        <p:nvSpPr>
          <p:cNvPr id="3" name="Marcador de Posição de Texto Vertical 2">
            <a:extLst>
              <a:ext uri="{FF2B5EF4-FFF2-40B4-BE49-F238E27FC236}">
                <a16:creationId xmlns:a16="http://schemas.microsoft.com/office/drawing/2014/main" id="{32FF39FE-C68A-4EA8-BF15-8DB68E0572D1}"/>
              </a:ext>
            </a:extLst>
          </p:cNvPr>
          <p:cNvSpPr>
            <a:spLocks noGrp="1"/>
          </p:cNvSpPr>
          <p:nvPr>
            <p:ph type="body" orient="vert" idx="1"/>
          </p:nvPr>
        </p:nvSpPr>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a Data 3">
            <a:extLst>
              <a:ext uri="{FF2B5EF4-FFF2-40B4-BE49-F238E27FC236}">
                <a16:creationId xmlns:a16="http://schemas.microsoft.com/office/drawing/2014/main" id="{28880C26-E66E-4C63-9E39-9AB57F922EDF}"/>
              </a:ext>
            </a:extLst>
          </p:cNvPr>
          <p:cNvSpPr>
            <a:spLocks noGrp="1"/>
          </p:cNvSpPr>
          <p:nvPr>
            <p:ph type="dt" sz="half" idx="10"/>
          </p:nvPr>
        </p:nvSpPr>
        <p:spPr/>
        <p:txBody>
          <a:bodyPr/>
          <a:lstStyle/>
          <a:p>
            <a:fld id="{822A219F-4AEB-4C00-8B07-86E4FF08C655}" type="datetime1">
              <a:rPr lang="en-GB" smtClean="0"/>
              <a:t>23/02/2021</a:t>
            </a:fld>
            <a:endParaRPr lang="en-GB"/>
          </a:p>
        </p:txBody>
      </p:sp>
      <p:sp>
        <p:nvSpPr>
          <p:cNvPr id="5" name="Marcador de Posição do Rodapé 4">
            <a:extLst>
              <a:ext uri="{FF2B5EF4-FFF2-40B4-BE49-F238E27FC236}">
                <a16:creationId xmlns:a16="http://schemas.microsoft.com/office/drawing/2014/main" id="{0D133797-9B70-46D8-86A8-0343F465D69B}"/>
              </a:ext>
            </a:extLst>
          </p:cNvPr>
          <p:cNvSpPr>
            <a:spLocks noGrp="1"/>
          </p:cNvSpPr>
          <p:nvPr>
            <p:ph type="ftr" sz="quarter" idx="11"/>
          </p:nvPr>
        </p:nvSpPr>
        <p:spPr/>
        <p:txBody>
          <a:bodyPr/>
          <a:lstStyle/>
          <a:p>
            <a:endParaRPr lang="en-GB"/>
          </a:p>
        </p:txBody>
      </p:sp>
      <p:sp>
        <p:nvSpPr>
          <p:cNvPr id="6" name="Marcador de Posição do Número do Diapositivo 5">
            <a:extLst>
              <a:ext uri="{FF2B5EF4-FFF2-40B4-BE49-F238E27FC236}">
                <a16:creationId xmlns:a16="http://schemas.microsoft.com/office/drawing/2014/main" id="{41D0ACBC-B35C-4056-9A56-191D724251A2}"/>
              </a:ext>
            </a:extLst>
          </p:cNvPr>
          <p:cNvSpPr>
            <a:spLocks noGrp="1"/>
          </p:cNvSpPr>
          <p:nvPr>
            <p:ph type="sldNum" sz="quarter" idx="12"/>
          </p:nvPr>
        </p:nvSpPr>
        <p:spPr/>
        <p:txBody>
          <a:bodyPr/>
          <a:lstStyle/>
          <a:p>
            <a:fld id="{BF083C86-FBF8-4C3D-B468-AA6974B68142}" type="slidenum">
              <a:rPr lang="en-GB" smtClean="0"/>
              <a:t>‹nº›</a:t>
            </a:fld>
            <a:endParaRPr lang="en-GB"/>
          </a:p>
        </p:txBody>
      </p:sp>
    </p:spTree>
    <p:extLst>
      <p:ext uri="{BB962C8B-B14F-4D97-AF65-F5344CB8AC3E}">
        <p14:creationId xmlns:p14="http://schemas.microsoft.com/office/powerpoint/2010/main" val="3030873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D34477E-DF32-4BC1-9E1B-5913F911DC09}"/>
              </a:ext>
            </a:extLst>
          </p:cNvPr>
          <p:cNvSpPr>
            <a:spLocks noGrp="1"/>
          </p:cNvSpPr>
          <p:nvPr>
            <p:ph type="title" orient="vert"/>
          </p:nvPr>
        </p:nvSpPr>
        <p:spPr>
          <a:xfrm>
            <a:off x="8724900" y="365125"/>
            <a:ext cx="2628900" cy="5811838"/>
          </a:xfrm>
        </p:spPr>
        <p:txBody>
          <a:bodyPr vert="eaVert"/>
          <a:lstStyle/>
          <a:p>
            <a:r>
              <a:rPr lang="pt-PT"/>
              <a:t>Clique para editar o estilo de título do Modelo Global</a:t>
            </a:r>
            <a:endParaRPr lang="en-GB"/>
          </a:p>
        </p:txBody>
      </p:sp>
      <p:sp>
        <p:nvSpPr>
          <p:cNvPr id="3" name="Marcador de Posição de Texto Vertical 2">
            <a:extLst>
              <a:ext uri="{FF2B5EF4-FFF2-40B4-BE49-F238E27FC236}">
                <a16:creationId xmlns:a16="http://schemas.microsoft.com/office/drawing/2014/main" id="{6A1E7E7F-ABD4-4B5A-A2CA-94D7C70D5B7F}"/>
              </a:ext>
            </a:extLst>
          </p:cNvPr>
          <p:cNvSpPr>
            <a:spLocks noGrp="1"/>
          </p:cNvSpPr>
          <p:nvPr>
            <p:ph type="body" orient="vert" idx="1"/>
          </p:nvPr>
        </p:nvSpPr>
        <p:spPr>
          <a:xfrm>
            <a:off x="838200" y="365125"/>
            <a:ext cx="7734300" cy="5811838"/>
          </a:xfrm>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a Data 3">
            <a:extLst>
              <a:ext uri="{FF2B5EF4-FFF2-40B4-BE49-F238E27FC236}">
                <a16:creationId xmlns:a16="http://schemas.microsoft.com/office/drawing/2014/main" id="{2D4F3DAE-4B34-4F10-A7C0-1417243457E7}"/>
              </a:ext>
            </a:extLst>
          </p:cNvPr>
          <p:cNvSpPr>
            <a:spLocks noGrp="1"/>
          </p:cNvSpPr>
          <p:nvPr>
            <p:ph type="dt" sz="half" idx="10"/>
          </p:nvPr>
        </p:nvSpPr>
        <p:spPr/>
        <p:txBody>
          <a:bodyPr/>
          <a:lstStyle/>
          <a:p>
            <a:fld id="{B773DA60-B6C5-44B7-8824-CCC1418686B5}" type="datetime1">
              <a:rPr lang="en-GB" smtClean="0"/>
              <a:t>23/02/2021</a:t>
            </a:fld>
            <a:endParaRPr lang="en-GB"/>
          </a:p>
        </p:txBody>
      </p:sp>
      <p:sp>
        <p:nvSpPr>
          <p:cNvPr id="5" name="Marcador de Posição do Rodapé 4">
            <a:extLst>
              <a:ext uri="{FF2B5EF4-FFF2-40B4-BE49-F238E27FC236}">
                <a16:creationId xmlns:a16="http://schemas.microsoft.com/office/drawing/2014/main" id="{D8E02212-84BA-4335-BBC4-BB3B042CA06D}"/>
              </a:ext>
            </a:extLst>
          </p:cNvPr>
          <p:cNvSpPr>
            <a:spLocks noGrp="1"/>
          </p:cNvSpPr>
          <p:nvPr>
            <p:ph type="ftr" sz="quarter" idx="11"/>
          </p:nvPr>
        </p:nvSpPr>
        <p:spPr/>
        <p:txBody>
          <a:bodyPr/>
          <a:lstStyle/>
          <a:p>
            <a:endParaRPr lang="en-GB"/>
          </a:p>
        </p:txBody>
      </p:sp>
      <p:sp>
        <p:nvSpPr>
          <p:cNvPr id="6" name="Marcador de Posição do Número do Diapositivo 5">
            <a:extLst>
              <a:ext uri="{FF2B5EF4-FFF2-40B4-BE49-F238E27FC236}">
                <a16:creationId xmlns:a16="http://schemas.microsoft.com/office/drawing/2014/main" id="{6A1FE88C-F709-46E7-9E64-616D11E30689}"/>
              </a:ext>
            </a:extLst>
          </p:cNvPr>
          <p:cNvSpPr>
            <a:spLocks noGrp="1"/>
          </p:cNvSpPr>
          <p:nvPr>
            <p:ph type="sldNum" sz="quarter" idx="12"/>
          </p:nvPr>
        </p:nvSpPr>
        <p:spPr/>
        <p:txBody>
          <a:bodyPr/>
          <a:lstStyle/>
          <a:p>
            <a:fld id="{BF083C86-FBF8-4C3D-B468-AA6974B68142}" type="slidenum">
              <a:rPr lang="en-GB" smtClean="0"/>
              <a:t>‹nº›</a:t>
            </a:fld>
            <a:endParaRPr lang="en-GB"/>
          </a:p>
        </p:txBody>
      </p:sp>
    </p:spTree>
    <p:extLst>
      <p:ext uri="{BB962C8B-B14F-4D97-AF65-F5344CB8AC3E}">
        <p14:creationId xmlns:p14="http://schemas.microsoft.com/office/powerpoint/2010/main" val="635402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0EB5EA-41FA-4AEF-A4CC-CACC3C4AF00A}"/>
              </a:ext>
            </a:extLst>
          </p:cNvPr>
          <p:cNvSpPr>
            <a:spLocks noGrp="1"/>
          </p:cNvSpPr>
          <p:nvPr>
            <p:ph type="ctrTitle"/>
          </p:nvPr>
        </p:nvSpPr>
        <p:spPr>
          <a:xfrm>
            <a:off x="1524000" y="1122363"/>
            <a:ext cx="9144000" cy="2387600"/>
          </a:xfrm>
        </p:spPr>
        <p:txBody>
          <a:bodyPr anchor="b"/>
          <a:lstStyle>
            <a:lvl1pPr algn="ctr">
              <a:defRPr sz="6000"/>
            </a:lvl1pPr>
          </a:lstStyle>
          <a:p>
            <a:r>
              <a:rPr lang="pt-PT"/>
              <a:t>Clique para editar o estilo de título do Modelo Global</a:t>
            </a:r>
          </a:p>
        </p:txBody>
      </p:sp>
      <p:sp>
        <p:nvSpPr>
          <p:cNvPr id="3" name="Subtítulo 2">
            <a:extLst>
              <a:ext uri="{FF2B5EF4-FFF2-40B4-BE49-F238E27FC236}">
                <a16:creationId xmlns:a16="http://schemas.microsoft.com/office/drawing/2014/main" id="{1B867A0D-D573-43F2-85C1-EA48256E05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de subtítulo do Modelo Global</a:t>
            </a:r>
          </a:p>
        </p:txBody>
      </p:sp>
      <p:sp>
        <p:nvSpPr>
          <p:cNvPr id="4" name="Marcador de Posição da Data 3">
            <a:extLst>
              <a:ext uri="{FF2B5EF4-FFF2-40B4-BE49-F238E27FC236}">
                <a16:creationId xmlns:a16="http://schemas.microsoft.com/office/drawing/2014/main" id="{910AFDF1-9928-40D2-8549-3B25E04082D1}"/>
              </a:ext>
            </a:extLst>
          </p:cNvPr>
          <p:cNvSpPr>
            <a:spLocks noGrp="1"/>
          </p:cNvSpPr>
          <p:nvPr>
            <p:ph type="dt" sz="half" idx="10"/>
          </p:nvPr>
        </p:nvSpPr>
        <p:spPr/>
        <p:txBody>
          <a:bodyPr/>
          <a:lstStyle/>
          <a:p>
            <a:fld id="{D7062211-2E7A-4AD4-8280-A2AA6F59BD6A}" type="datetimeFigureOut">
              <a:rPr lang="pt-PT" smtClean="0"/>
              <a:t>23-02-2021</a:t>
            </a:fld>
            <a:endParaRPr lang="pt-PT"/>
          </a:p>
        </p:txBody>
      </p:sp>
      <p:sp>
        <p:nvSpPr>
          <p:cNvPr id="5" name="Marcador de Posição do Rodapé 4">
            <a:extLst>
              <a:ext uri="{FF2B5EF4-FFF2-40B4-BE49-F238E27FC236}">
                <a16:creationId xmlns:a16="http://schemas.microsoft.com/office/drawing/2014/main" id="{0D149215-38C3-44ED-A450-5EF76C0D20B9}"/>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A4B5BDFA-C7E9-421C-BEDE-4A736D41E5EE}"/>
              </a:ext>
            </a:extLst>
          </p:cNvPr>
          <p:cNvSpPr>
            <a:spLocks noGrp="1"/>
          </p:cNvSpPr>
          <p:nvPr>
            <p:ph type="sldNum" sz="quarter" idx="12"/>
          </p:nvPr>
        </p:nvSpPr>
        <p:spPr/>
        <p:txBody>
          <a:bodyPr/>
          <a:lstStyle/>
          <a:p>
            <a:fld id="{F72FA1D6-889A-4490-9366-22072ECAA531}" type="slidenum">
              <a:rPr lang="pt-PT" smtClean="0"/>
              <a:t>‹nº›</a:t>
            </a:fld>
            <a:endParaRPr lang="pt-PT"/>
          </a:p>
        </p:txBody>
      </p:sp>
    </p:spTree>
    <p:extLst>
      <p:ext uri="{BB962C8B-B14F-4D97-AF65-F5344CB8AC3E}">
        <p14:creationId xmlns:p14="http://schemas.microsoft.com/office/powerpoint/2010/main" val="1907809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E01D45-E2CE-4C5B-8817-7EF9EAD4D645}"/>
              </a:ext>
            </a:extLst>
          </p:cNvPr>
          <p:cNvSpPr>
            <a:spLocks noGrp="1"/>
          </p:cNvSpPr>
          <p:nvPr>
            <p:ph type="title"/>
          </p:nvPr>
        </p:nvSpPr>
        <p:spPr/>
        <p:txBody>
          <a:body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05026103-935E-44E5-817C-F0BCD31D1AE3}"/>
              </a:ext>
            </a:extLst>
          </p:cNvPr>
          <p:cNvSpPr>
            <a:spLocks noGrp="1"/>
          </p:cNvSpPr>
          <p:nvPr>
            <p:ph idx="1"/>
          </p:nvPr>
        </p:nvSpPr>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25682B88-A432-4218-9951-112B67E3EB8D}"/>
              </a:ext>
            </a:extLst>
          </p:cNvPr>
          <p:cNvSpPr>
            <a:spLocks noGrp="1"/>
          </p:cNvSpPr>
          <p:nvPr>
            <p:ph type="dt" sz="half" idx="10"/>
          </p:nvPr>
        </p:nvSpPr>
        <p:spPr/>
        <p:txBody>
          <a:bodyPr/>
          <a:lstStyle/>
          <a:p>
            <a:fld id="{D7062211-2E7A-4AD4-8280-A2AA6F59BD6A}" type="datetimeFigureOut">
              <a:rPr lang="pt-PT" smtClean="0"/>
              <a:t>23-02-2021</a:t>
            </a:fld>
            <a:endParaRPr lang="pt-PT"/>
          </a:p>
        </p:txBody>
      </p:sp>
      <p:sp>
        <p:nvSpPr>
          <p:cNvPr id="5" name="Marcador de Posição do Rodapé 4">
            <a:extLst>
              <a:ext uri="{FF2B5EF4-FFF2-40B4-BE49-F238E27FC236}">
                <a16:creationId xmlns:a16="http://schemas.microsoft.com/office/drawing/2014/main" id="{614EC2B8-1F9F-4486-B89F-F4EF5BB14291}"/>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FB899FF1-083C-4A01-AE89-C4EBF125B82C}"/>
              </a:ext>
            </a:extLst>
          </p:cNvPr>
          <p:cNvSpPr>
            <a:spLocks noGrp="1"/>
          </p:cNvSpPr>
          <p:nvPr>
            <p:ph type="sldNum" sz="quarter" idx="12"/>
          </p:nvPr>
        </p:nvSpPr>
        <p:spPr/>
        <p:txBody>
          <a:bodyPr/>
          <a:lstStyle/>
          <a:p>
            <a:fld id="{F72FA1D6-889A-4490-9366-22072ECAA531}" type="slidenum">
              <a:rPr lang="pt-PT" smtClean="0"/>
              <a:t>‹nº›</a:t>
            </a:fld>
            <a:endParaRPr lang="pt-PT"/>
          </a:p>
        </p:txBody>
      </p:sp>
    </p:spTree>
    <p:extLst>
      <p:ext uri="{BB962C8B-B14F-4D97-AF65-F5344CB8AC3E}">
        <p14:creationId xmlns:p14="http://schemas.microsoft.com/office/powerpoint/2010/main" val="25577809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F7DAF5-EE5C-4F4F-A00B-218CFA13F34C}"/>
              </a:ext>
            </a:extLst>
          </p:cNvPr>
          <p:cNvSpPr>
            <a:spLocks noGrp="1"/>
          </p:cNvSpPr>
          <p:nvPr>
            <p:ph type="title"/>
          </p:nvPr>
        </p:nvSpPr>
        <p:spPr>
          <a:xfrm>
            <a:off x="831850" y="1709738"/>
            <a:ext cx="10515600" cy="2852737"/>
          </a:xfrm>
        </p:spPr>
        <p:txBody>
          <a:bodyPr anchor="b"/>
          <a:lstStyle>
            <a:lvl1pPr>
              <a:defRPr sz="6000"/>
            </a:lvl1p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6537184F-8883-4EFC-9D9A-F9E32A7938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Clique para editar os estilos do texto de Modelo Global</a:t>
            </a:r>
          </a:p>
        </p:txBody>
      </p:sp>
      <p:sp>
        <p:nvSpPr>
          <p:cNvPr id="4" name="Marcador de Posição da Data 3">
            <a:extLst>
              <a:ext uri="{FF2B5EF4-FFF2-40B4-BE49-F238E27FC236}">
                <a16:creationId xmlns:a16="http://schemas.microsoft.com/office/drawing/2014/main" id="{A72EA653-F778-4180-A2FF-2788D2F6DDA2}"/>
              </a:ext>
            </a:extLst>
          </p:cNvPr>
          <p:cNvSpPr>
            <a:spLocks noGrp="1"/>
          </p:cNvSpPr>
          <p:nvPr>
            <p:ph type="dt" sz="half" idx="10"/>
          </p:nvPr>
        </p:nvSpPr>
        <p:spPr/>
        <p:txBody>
          <a:bodyPr/>
          <a:lstStyle/>
          <a:p>
            <a:fld id="{D7062211-2E7A-4AD4-8280-A2AA6F59BD6A}" type="datetimeFigureOut">
              <a:rPr lang="pt-PT" smtClean="0"/>
              <a:t>23-02-2021</a:t>
            </a:fld>
            <a:endParaRPr lang="pt-PT"/>
          </a:p>
        </p:txBody>
      </p:sp>
      <p:sp>
        <p:nvSpPr>
          <p:cNvPr id="5" name="Marcador de Posição do Rodapé 4">
            <a:extLst>
              <a:ext uri="{FF2B5EF4-FFF2-40B4-BE49-F238E27FC236}">
                <a16:creationId xmlns:a16="http://schemas.microsoft.com/office/drawing/2014/main" id="{26EFF969-1E8B-41E8-BF0E-76D0F1CD23F3}"/>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3252E108-0BA9-4EB5-9342-71A5E24D2864}"/>
              </a:ext>
            </a:extLst>
          </p:cNvPr>
          <p:cNvSpPr>
            <a:spLocks noGrp="1"/>
          </p:cNvSpPr>
          <p:nvPr>
            <p:ph type="sldNum" sz="quarter" idx="12"/>
          </p:nvPr>
        </p:nvSpPr>
        <p:spPr/>
        <p:txBody>
          <a:bodyPr/>
          <a:lstStyle/>
          <a:p>
            <a:fld id="{F72FA1D6-889A-4490-9366-22072ECAA531}" type="slidenum">
              <a:rPr lang="pt-PT" smtClean="0"/>
              <a:t>‹nº›</a:t>
            </a:fld>
            <a:endParaRPr lang="pt-PT"/>
          </a:p>
        </p:txBody>
      </p:sp>
    </p:spTree>
    <p:extLst>
      <p:ext uri="{BB962C8B-B14F-4D97-AF65-F5344CB8AC3E}">
        <p14:creationId xmlns:p14="http://schemas.microsoft.com/office/powerpoint/2010/main" val="3574186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7C4C37-DF0A-4BA1-BBB6-F384F6374EBC}"/>
              </a:ext>
            </a:extLst>
          </p:cNvPr>
          <p:cNvSpPr>
            <a:spLocks noGrp="1"/>
          </p:cNvSpPr>
          <p:nvPr>
            <p:ph type="title"/>
          </p:nvPr>
        </p:nvSpPr>
        <p:spPr/>
        <p:txBody>
          <a:body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35E06124-938E-40B0-9FB5-E319A4DF09FD}"/>
              </a:ext>
            </a:extLst>
          </p:cNvPr>
          <p:cNvSpPr>
            <a:spLocks noGrp="1"/>
          </p:cNvSpPr>
          <p:nvPr>
            <p:ph sz="half" idx="1"/>
          </p:nvPr>
        </p:nvSpPr>
        <p:spPr>
          <a:xfrm>
            <a:off x="838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e Conteúdo 3">
            <a:extLst>
              <a:ext uri="{FF2B5EF4-FFF2-40B4-BE49-F238E27FC236}">
                <a16:creationId xmlns:a16="http://schemas.microsoft.com/office/drawing/2014/main" id="{F53DCB53-32F7-4CED-8AFA-0274ABA2B1C8}"/>
              </a:ext>
            </a:extLst>
          </p:cNvPr>
          <p:cNvSpPr>
            <a:spLocks noGrp="1"/>
          </p:cNvSpPr>
          <p:nvPr>
            <p:ph sz="half" idx="2"/>
          </p:nvPr>
        </p:nvSpPr>
        <p:spPr>
          <a:xfrm>
            <a:off x="6172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a Data 4">
            <a:extLst>
              <a:ext uri="{FF2B5EF4-FFF2-40B4-BE49-F238E27FC236}">
                <a16:creationId xmlns:a16="http://schemas.microsoft.com/office/drawing/2014/main" id="{099FC133-3C4C-49E0-B5E5-AA53DFF7BDDD}"/>
              </a:ext>
            </a:extLst>
          </p:cNvPr>
          <p:cNvSpPr>
            <a:spLocks noGrp="1"/>
          </p:cNvSpPr>
          <p:nvPr>
            <p:ph type="dt" sz="half" idx="10"/>
          </p:nvPr>
        </p:nvSpPr>
        <p:spPr/>
        <p:txBody>
          <a:bodyPr/>
          <a:lstStyle/>
          <a:p>
            <a:fld id="{D7062211-2E7A-4AD4-8280-A2AA6F59BD6A}" type="datetimeFigureOut">
              <a:rPr lang="pt-PT" smtClean="0"/>
              <a:t>23-02-2021</a:t>
            </a:fld>
            <a:endParaRPr lang="pt-PT"/>
          </a:p>
        </p:txBody>
      </p:sp>
      <p:sp>
        <p:nvSpPr>
          <p:cNvPr id="6" name="Marcador de Posição do Rodapé 5">
            <a:extLst>
              <a:ext uri="{FF2B5EF4-FFF2-40B4-BE49-F238E27FC236}">
                <a16:creationId xmlns:a16="http://schemas.microsoft.com/office/drawing/2014/main" id="{E8D1C7A6-38E3-41C9-B70C-88C2597C2A73}"/>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F8FBA6CB-BC84-48E4-BDF2-240EBE2F7023}"/>
              </a:ext>
            </a:extLst>
          </p:cNvPr>
          <p:cNvSpPr>
            <a:spLocks noGrp="1"/>
          </p:cNvSpPr>
          <p:nvPr>
            <p:ph type="sldNum" sz="quarter" idx="12"/>
          </p:nvPr>
        </p:nvSpPr>
        <p:spPr/>
        <p:txBody>
          <a:bodyPr/>
          <a:lstStyle/>
          <a:p>
            <a:fld id="{F72FA1D6-889A-4490-9366-22072ECAA531}" type="slidenum">
              <a:rPr lang="pt-PT" smtClean="0"/>
              <a:t>‹nº›</a:t>
            </a:fld>
            <a:endParaRPr lang="pt-PT"/>
          </a:p>
        </p:txBody>
      </p:sp>
    </p:spTree>
    <p:extLst>
      <p:ext uri="{BB962C8B-B14F-4D97-AF65-F5344CB8AC3E}">
        <p14:creationId xmlns:p14="http://schemas.microsoft.com/office/powerpoint/2010/main" val="1323710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F99744-DEFD-4CF8-A5AD-62F5C4EA81FE}"/>
              </a:ext>
            </a:extLst>
          </p:cNvPr>
          <p:cNvSpPr>
            <a:spLocks noGrp="1"/>
          </p:cNvSpPr>
          <p:nvPr>
            <p:ph type="title"/>
          </p:nvPr>
        </p:nvSpPr>
        <p:spPr>
          <a:xfrm>
            <a:off x="839788" y="365125"/>
            <a:ext cx="10515600" cy="1325563"/>
          </a:xfrm>
        </p:spPr>
        <p:txBody>
          <a:body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ACE5D6B7-B6F1-4522-9549-F65EABAB23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Marcador de Posição de Conteúdo 3">
            <a:extLst>
              <a:ext uri="{FF2B5EF4-FFF2-40B4-BE49-F238E27FC236}">
                <a16:creationId xmlns:a16="http://schemas.microsoft.com/office/drawing/2014/main" id="{0629C998-7C32-4067-945D-C8B4DBBC7DEC}"/>
              </a:ext>
            </a:extLst>
          </p:cNvPr>
          <p:cNvSpPr>
            <a:spLocks noGrp="1"/>
          </p:cNvSpPr>
          <p:nvPr>
            <p:ph sz="half" idx="2"/>
          </p:nvPr>
        </p:nvSpPr>
        <p:spPr>
          <a:xfrm>
            <a:off x="839788" y="2505075"/>
            <a:ext cx="5157787"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o Texto 4">
            <a:extLst>
              <a:ext uri="{FF2B5EF4-FFF2-40B4-BE49-F238E27FC236}">
                <a16:creationId xmlns:a16="http://schemas.microsoft.com/office/drawing/2014/main" id="{EF27104D-5F65-4FCA-81A5-E9ADD71601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6" name="Marcador de Posição de Conteúdo 5">
            <a:extLst>
              <a:ext uri="{FF2B5EF4-FFF2-40B4-BE49-F238E27FC236}">
                <a16:creationId xmlns:a16="http://schemas.microsoft.com/office/drawing/2014/main" id="{66A2BF08-9A2D-4580-AFD4-859AA846E1D6}"/>
              </a:ext>
            </a:extLst>
          </p:cNvPr>
          <p:cNvSpPr>
            <a:spLocks noGrp="1"/>
          </p:cNvSpPr>
          <p:nvPr>
            <p:ph sz="quarter" idx="4"/>
          </p:nvPr>
        </p:nvSpPr>
        <p:spPr>
          <a:xfrm>
            <a:off x="6172200" y="2505075"/>
            <a:ext cx="5183188"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7" name="Marcador de Posição da Data 6">
            <a:extLst>
              <a:ext uri="{FF2B5EF4-FFF2-40B4-BE49-F238E27FC236}">
                <a16:creationId xmlns:a16="http://schemas.microsoft.com/office/drawing/2014/main" id="{1D0E202E-8DD0-487F-B6EC-C9794440F593}"/>
              </a:ext>
            </a:extLst>
          </p:cNvPr>
          <p:cNvSpPr>
            <a:spLocks noGrp="1"/>
          </p:cNvSpPr>
          <p:nvPr>
            <p:ph type="dt" sz="half" idx="10"/>
          </p:nvPr>
        </p:nvSpPr>
        <p:spPr/>
        <p:txBody>
          <a:bodyPr/>
          <a:lstStyle/>
          <a:p>
            <a:fld id="{D7062211-2E7A-4AD4-8280-A2AA6F59BD6A}" type="datetimeFigureOut">
              <a:rPr lang="pt-PT" smtClean="0"/>
              <a:t>23-02-2021</a:t>
            </a:fld>
            <a:endParaRPr lang="pt-PT"/>
          </a:p>
        </p:txBody>
      </p:sp>
      <p:sp>
        <p:nvSpPr>
          <p:cNvPr id="8" name="Marcador de Posição do Rodapé 7">
            <a:extLst>
              <a:ext uri="{FF2B5EF4-FFF2-40B4-BE49-F238E27FC236}">
                <a16:creationId xmlns:a16="http://schemas.microsoft.com/office/drawing/2014/main" id="{3CACEB5D-C210-4466-97C8-EFD8EF88E5C1}"/>
              </a:ext>
            </a:extLst>
          </p:cNvPr>
          <p:cNvSpPr>
            <a:spLocks noGrp="1"/>
          </p:cNvSpPr>
          <p:nvPr>
            <p:ph type="ftr" sz="quarter" idx="11"/>
          </p:nvPr>
        </p:nvSpPr>
        <p:spPr/>
        <p:txBody>
          <a:bodyPr/>
          <a:lstStyle/>
          <a:p>
            <a:endParaRPr lang="pt-PT"/>
          </a:p>
        </p:txBody>
      </p:sp>
      <p:sp>
        <p:nvSpPr>
          <p:cNvPr id="9" name="Marcador de Posição do Número do Diapositivo 8">
            <a:extLst>
              <a:ext uri="{FF2B5EF4-FFF2-40B4-BE49-F238E27FC236}">
                <a16:creationId xmlns:a16="http://schemas.microsoft.com/office/drawing/2014/main" id="{EA2C848E-7613-4921-B18A-52EE559B1CF5}"/>
              </a:ext>
            </a:extLst>
          </p:cNvPr>
          <p:cNvSpPr>
            <a:spLocks noGrp="1"/>
          </p:cNvSpPr>
          <p:nvPr>
            <p:ph type="sldNum" sz="quarter" idx="12"/>
          </p:nvPr>
        </p:nvSpPr>
        <p:spPr/>
        <p:txBody>
          <a:bodyPr/>
          <a:lstStyle/>
          <a:p>
            <a:fld id="{F72FA1D6-889A-4490-9366-22072ECAA531}" type="slidenum">
              <a:rPr lang="pt-PT" smtClean="0"/>
              <a:t>‹nº›</a:t>
            </a:fld>
            <a:endParaRPr lang="pt-PT"/>
          </a:p>
        </p:txBody>
      </p:sp>
    </p:spTree>
    <p:extLst>
      <p:ext uri="{BB962C8B-B14F-4D97-AF65-F5344CB8AC3E}">
        <p14:creationId xmlns:p14="http://schemas.microsoft.com/office/powerpoint/2010/main" val="26512363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A1236A-A503-4099-B674-AF9E284FB319}"/>
              </a:ext>
            </a:extLst>
          </p:cNvPr>
          <p:cNvSpPr>
            <a:spLocks noGrp="1"/>
          </p:cNvSpPr>
          <p:nvPr>
            <p:ph type="title"/>
          </p:nvPr>
        </p:nvSpPr>
        <p:spPr/>
        <p:txBody>
          <a:bodyPr/>
          <a:lstStyle/>
          <a:p>
            <a:r>
              <a:rPr lang="pt-PT"/>
              <a:t>Clique para editar o estilo de título do Modelo Global</a:t>
            </a:r>
          </a:p>
        </p:txBody>
      </p:sp>
      <p:sp>
        <p:nvSpPr>
          <p:cNvPr id="3" name="Marcador de Posição da Data 2">
            <a:extLst>
              <a:ext uri="{FF2B5EF4-FFF2-40B4-BE49-F238E27FC236}">
                <a16:creationId xmlns:a16="http://schemas.microsoft.com/office/drawing/2014/main" id="{FC2EB637-5179-4A97-8157-21D31B206908}"/>
              </a:ext>
            </a:extLst>
          </p:cNvPr>
          <p:cNvSpPr>
            <a:spLocks noGrp="1"/>
          </p:cNvSpPr>
          <p:nvPr>
            <p:ph type="dt" sz="half" idx="10"/>
          </p:nvPr>
        </p:nvSpPr>
        <p:spPr/>
        <p:txBody>
          <a:bodyPr/>
          <a:lstStyle/>
          <a:p>
            <a:fld id="{D7062211-2E7A-4AD4-8280-A2AA6F59BD6A}" type="datetimeFigureOut">
              <a:rPr lang="pt-PT" smtClean="0"/>
              <a:t>23-02-2021</a:t>
            </a:fld>
            <a:endParaRPr lang="pt-PT"/>
          </a:p>
        </p:txBody>
      </p:sp>
      <p:sp>
        <p:nvSpPr>
          <p:cNvPr id="4" name="Marcador de Posição do Rodapé 3">
            <a:extLst>
              <a:ext uri="{FF2B5EF4-FFF2-40B4-BE49-F238E27FC236}">
                <a16:creationId xmlns:a16="http://schemas.microsoft.com/office/drawing/2014/main" id="{C13DDD8E-7C71-453E-9E03-07AF871FC7D7}"/>
              </a:ext>
            </a:extLst>
          </p:cNvPr>
          <p:cNvSpPr>
            <a:spLocks noGrp="1"/>
          </p:cNvSpPr>
          <p:nvPr>
            <p:ph type="ftr" sz="quarter" idx="11"/>
          </p:nvPr>
        </p:nvSpPr>
        <p:spPr/>
        <p:txBody>
          <a:bodyPr/>
          <a:lstStyle/>
          <a:p>
            <a:endParaRPr lang="pt-PT"/>
          </a:p>
        </p:txBody>
      </p:sp>
      <p:sp>
        <p:nvSpPr>
          <p:cNvPr id="5" name="Marcador de Posição do Número do Diapositivo 4">
            <a:extLst>
              <a:ext uri="{FF2B5EF4-FFF2-40B4-BE49-F238E27FC236}">
                <a16:creationId xmlns:a16="http://schemas.microsoft.com/office/drawing/2014/main" id="{7445330C-F96A-47A5-B7D3-A22A881FD57E}"/>
              </a:ext>
            </a:extLst>
          </p:cNvPr>
          <p:cNvSpPr>
            <a:spLocks noGrp="1"/>
          </p:cNvSpPr>
          <p:nvPr>
            <p:ph type="sldNum" sz="quarter" idx="12"/>
          </p:nvPr>
        </p:nvSpPr>
        <p:spPr/>
        <p:txBody>
          <a:bodyPr/>
          <a:lstStyle/>
          <a:p>
            <a:fld id="{F72FA1D6-889A-4490-9366-22072ECAA531}" type="slidenum">
              <a:rPr lang="pt-PT" smtClean="0"/>
              <a:t>‹nº›</a:t>
            </a:fld>
            <a:endParaRPr lang="pt-PT"/>
          </a:p>
        </p:txBody>
      </p:sp>
    </p:spTree>
    <p:extLst>
      <p:ext uri="{BB962C8B-B14F-4D97-AF65-F5344CB8AC3E}">
        <p14:creationId xmlns:p14="http://schemas.microsoft.com/office/powerpoint/2010/main" val="21857485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a:extLst>
              <a:ext uri="{FF2B5EF4-FFF2-40B4-BE49-F238E27FC236}">
                <a16:creationId xmlns:a16="http://schemas.microsoft.com/office/drawing/2014/main" id="{B8E27396-7A3F-4E7D-A863-03B58360F268}"/>
              </a:ext>
            </a:extLst>
          </p:cNvPr>
          <p:cNvSpPr>
            <a:spLocks noGrp="1"/>
          </p:cNvSpPr>
          <p:nvPr>
            <p:ph type="dt" sz="half" idx="10"/>
          </p:nvPr>
        </p:nvSpPr>
        <p:spPr/>
        <p:txBody>
          <a:bodyPr/>
          <a:lstStyle/>
          <a:p>
            <a:fld id="{D7062211-2E7A-4AD4-8280-A2AA6F59BD6A}" type="datetimeFigureOut">
              <a:rPr lang="pt-PT" smtClean="0"/>
              <a:t>23-02-2021</a:t>
            </a:fld>
            <a:endParaRPr lang="pt-PT"/>
          </a:p>
        </p:txBody>
      </p:sp>
      <p:sp>
        <p:nvSpPr>
          <p:cNvPr id="3" name="Marcador de Posição do Rodapé 2">
            <a:extLst>
              <a:ext uri="{FF2B5EF4-FFF2-40B4-BE49-F238E27FC236}">
                <a16:creationId xmlns:a16="http://schemas.microsoft.com/office/drawing/2014/main" id="{F947FC1F-F595-4942-AE22-C702EA2472BC}"/>
              </a:ext>
            </a:extLst>
          </p:cNvPr>
          <p:cNvSpPr>
            <a:spLocks noGrp="1"/>
          </p:cNvSpPr>
          <p:nvPr>
            <p:ph type="ftr" sz="quarter" idx="11"/>
          </p:nvPr>
        </p:nvSpPr>
        <p:spPr/>
        <p:txBody>
          <a:bodyPr/>
          <a:lstStyle/>
          <a:p>
            <a:endParaRPr lang="pt-PT"/>
          </a:p>
        </p:txBody>
      </p:sp>
      <p:sp>
        <p:nvSpPr>
          <p:cNvPr id="4" name="Marcador de Posição do Número do Diapositivo 3">
            <a:extLst>
              <a:ext uri="{FF2B5EF4-FFF2-40B4-BE49-F238E27FC236}">
                <a16:creationId xmlns:a16="http://schemas.microsoft.com/office/drawing/2014/main" id="{D12BAD44-0831-4662-9C9B-ACB1AFADF648}"/>
              </a:ext>
            </a:extLst>
          </p:cNvPr>
          <p:cNvSpPr>
            <a:spLocks noGrp="1"/>
          </p:cNvSpPr>
          <p:nvPr>
            <p:ph type="sldNum" sz="quarter" idx="12"/>
          </p:nvPr>
        </p:nvSpPr>
        <p:spPr/>
        <p:txBody>
          <a:bodyPr/>
          <a:lstStyle/>
          <a:p>
            <a:fld id="{F72FA1D6-889A-4490-9366-22072ECAA531}" type="slidenum">
              <a:rPr lang="pt-PT" smtClean="0"/>
              <a:t>‹nº›</a:t>
            </a:fld>
            <a:endParaRPr lang="pt-PT"/>
          </a:p>
        </p:txBody>
      </p:sp>
    </p:spTree>
    <p:extLst>
      <p:ext uri="{BB962C8B-B14F-4D97-AF65-F5344CB8AC3E}">
        <p14:creationId xmlns:p14="http://schemas.microsoft.com/office/powerpoint/2010/main" val="18489250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8365EF-B44E-4673-A628-264571B479CA}"/>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B7A5D462-7A56-4737-9ABA-77AAC0208A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o Texto 3">
            <a:extLst>
              <a:ext uri="{FF2B5EF4-FFF2-40B4-BE49-F238E27FC236}">
                <a16:creationId xmlns:a16="http://schemas.microsoft.com/office/drawing/2014/main" id="{693572E4-A10A-420C-9D99-E592E4AB1D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E72A0805-7E37-4EE3-9EF7-8919D3F395C1}"/>
              </a:ext>
            </a:extLst>
          </p:cNvPr>
          <p:cNvSpPr>
            <a:spLocks noGrp="1"/>
          </p:cNvSpPr>
          <p:nvPr>
            <p:ph type="dt" sz="half" idx="10"/>
          </p:nvPr>
        </p:nvSpPr>
        <p:spPr/>
        <p:txBody>
          <a:bodyPr/>
          <a:lstStyle/>
          <a:p>
            <a:fld id="{D7062211-2E7A-4AD4-8280-A2AA6F59BD6A}" type="datetimeFigureOut">
              <a:rPr lang="pt-PT" smtClean="0"/>
              <a:t>23-02-2021</a:t>
            </a:fld>
            <a:endParaRPr lang="pt-PT"/>
          </a:p>
        </p:txBody>
      </p:sp>
      <p:sp>
        <p:nvSpPr>
          <p:cNvPr id="6" name="Marcador de Posição do Rodapé 5">
            <a:extLst>
              <a:ext uri="{FF2B5EF4-FFF2-40B4-BE49-F238E27FC236}">
                <a16:creationId xmlns:a16="http://schemas.microsoft.com/office/drawing/2014/main" id="{3FEFA49E-70AA-48A7-B98A-5E45B36FCB88}"/>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193C52A9-E3D5-44F7-8090-2BB79960D55B}"/>
              </a:ext>
            </a:extLst>
          </p:cNvPr>
          <p:cNvSpPr>
            <a:spLocks noGrp="1"/>
          </p:cNvSpPr>
          <p:nvPr>
            <p:ph type="sldNum" sz="quarter" idx="12"/>
          </p:nvPr>
        </p:nvSpPr>
        <p:spPr/>
        <p:txBody>
          <a:bodyPr/>
          <a:lstStyle/>
          <a:p>
            <a:fld id="{F72FA1D6-889A-4490-9366-22072ECAA531}" type="slidenum">
              <a:rPr lang="pt-PT" smtClean="0"/>
              <a:t>‹nº›</a:t>
            </a:fld>
            <a:endParaRPr lang="pt-PT"/>
          </a:p>
        </p:txBody>
      </p:sp>
    </p:spTree>
    <p:extLst>
      <p:ext uri="{BB962C8B-B14F-4D97-AF65-F5344CB8AC3E}">
        <p14:creationId xmlns:p14="http://schemas.microsoft.com/office/powerpoint/2010/main" val="649248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13AD4E-0371-4D46-A75D-AB03276C0230}"/>
              </a:ext>
            </a:extLst>
          </p:cNvPr>
          <p:cNvSpPr>
            <a:spLocks noGrp="1"/>
          </p:cNvSpPr>
          <p:nvPr>
            <p:ph type="title"/>
          </p:nvPr>
        </p:nvSpPr>
        <p:spPr>
          <a:xfrm>
            <a:off x="1714500" y="668392"/>
            <a:ext cx="10253663" cy="778468"/>
          </a:xfrm>
        </p:spPr>
        <p:txBody>
          <a:bodyPr>
            <a:noAutofit/>
          </a:bodyPr>
          <a:lstStyle>
            <a:lvl1pPr>
              <a:defRPr sz="3200" b="1">
                <a:solidFill>
                  <a:srgbClr val="1175A8"/>
                </a:solidFill>
                <a:latin typeface="+mn-lt"/>
              </a:defRPr>
            </a:lvl1pPr>
          </a:lstStyle>
          <a:p>
            <a:r>
              <a:rPr lang="pt-PT" dirty="0"/>
              <a:t>Clique para editar o estilo de título do Modelo Global</a:t>
            </a:r>
            <a:endParaRPr lang="en-GB" dirty="0"/>
          </a:p>
        </p:txBody>
      </p:sp>
      <p:sp>
        <p:nvSpPr>
          <p:cNvPr id="3" name="Marcador de Posição de Conteúdo 2">
            <a:extLst>
              <a:ext uri="{FF2B5EF4-FFF2-40B4-BE49-F238E27FC236}">
                <a16:creationId xmlns:a16="http://schemas.microsoft.com/office/drawing/2014/main" id="{23DEDF47-D64A-4924-A740-CBC839512164}"/>
              </a:ext>
            </a:extLst>
          </p:cNvPr>
          <p:cNvSpPr>
            <a:spLocks noGrp="1"/>
          </p:cNvSpPr>
          <p:nvPr>
            <p:ph idx="1"/>
          </p:nvPr>
        </p:nvSpPr>
        <p:spPr>
          <a:xfrm>
            <a:off x="609600" y="2459267"/>
            <a:ext cx="11239500" cy="3680643"/>
          </a:xfrm>
        </p:spPr>
        <p:txBody>
          <a:bodyPr/>
          <a:lstStyle/>
          <a:p>
            <a:pPr lvl="0"/>
            <a:r>
              <a:rPr lang="pt-PT" dirty="0"/>
              <a:t>Clique para editar os estilos do texto de Modelo Global</a:t>
            </a:r>
          </a:p>
          <a:p>
            <a:pPr lvl="1"/>
            <a:r>
              <a:rPr lang="pt-PT" dirty="0"/>
              <a:t>Segundo nível</a:t>
            </a:r>
          </a:p>
          <a:p>
            <a:pPr lvl="2"/>
            <a:r>
              <a:rPr lang="pt-PT" dirty="0"/>
              <a:t>Terceiro nível</a:t>
            </a:r>
          </a:p>
          <a:p>
            <a:pPr lvl="3"/>
            <a:r>
              <a:rPr lang="pt-PT" dirty="0"/>
              <a:t>Quarto nível</a:t>
            </a:r>
          </a:p>
          <a:p>
            <a:pPr lvl="4"/>
            <a:r>
              <a:rPr lang="pt-PT" dirty="0"/>
              <a:t>Quinto nível</a:t>
            </a:r>
            <a:endParaRPr lang="en-GB" dirty="0"/>
          </a:p>
        </p:txBody>
      </p:sp>
      <p:pic>
        <p:nvPicPr>
          <p:cNvPr id="10" name="Imagem 9">
            <a:extLst>
              <a:ext uri="{FF2B5EF4-FFF2-40B4-BE49-F238E27FC236}">
                <a16:creationId xmlns:a16="http://schemas.microsoft.com/office/drawing/2014/main" id="{18C5295A-3E43-4D12-89B2-023B14A87CD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480709" y="173382"/>
            <a:ext cx="1557338" cy="339536"/>
          </a:xfrm>
          <a:prstGeom prst="rect">
            <a:avLst/>
          </a:prstGeom>
        </p:spPr>
      </p:pic>
      <p:pic>
        <p:nvPicPr>
          <p:cNvPr id="12" name="Imagem 11">
            <a:extLst>
              <a:ext uri="{FF2B5EF4-FFF2-40B4-BE49-F238E27FC236}">
                <a16:creationId xmlns:a16="http://schemas.microsoft.com/office/drawing/2014/main" id="{322D6116-5BD2-42F7-B48B-D73A1FF6BA3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308026" y="498416"/>
            <a:ext cx="1406474" cy="1103918"/>
          </a:xfrm>
          <a:prstGeom prst="rect">
            <a:avLst/>
          </a:prstGeom>
        </p:spPr>
      </p:pic>
      <p:sp>
        <p:nvSpPr>
          <p:cNvPr id="21" name="Retângulo 20">
            <a:extLst>
              <a:ext uri="{FF2B5EF4-FFF2-40B4-BE49-F238E27FC236}">
                <a16:creationId xmlns:a16="http://schemas.microsoft.com/office/drawing/2014/main" id="{B1F4E377-6DCC-4637-A5E4-E856363E0CB3}"/>
              </a:ext>
            </a:extLst>
          </p:cNvPr>
          <p:cNvSpPr/>
          <p:nvPr userDrawn="1"/>
        </p:nvSpPr>
        <p:spPr>
          <a:xfrm flipV="1">
            <a:off x="1620" y="2202753"/>
            <a:ext cx="12190379" cy="45719"/>
          </a:xfrm>
          <a:prstGeom prst="rect">
            <a:avLst/>
          </a:prstGeom>
          <a:gradFill flip="none" rotWithShape="1">
            <a:gsLst>
              <a:gs pos="1000">
                <a:srgbClr val="0D73AC"/>
              </a:gs>
              <a:gs pos="100000">
                <a:srgbClr val="91AD36"/>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2" name="Retângulo 21">
            <a:extLst>
              <a:ext uri="{FF2B5EF4-FFF2-40B4-BE49-F238E27FC236}">
                <a16:creationId xmlns:a16="http://schemas.microsoft.com/office/drawing/2014/main" id="{F8FDB8A0-0C2C-4A45-B6C4-99565D5E44FC}"/>
              </a:ext>
            </a:extLst>
          </p:cNvPr>
          <p:cNvSpPr/>
          <p:nvPr userDrawn="1"/>
        </p:nvSpPr>
        <p:spPr>
          <a:xfrm flipV="1">
            <a:off x="1621" y="6310630"/>
            <a:ext cx="11020875" cy="45719"/>
          </a:xfrm>
          <a:prstGeom prst="rect">
            <a:avLst/>
          </a:prstGeom>
          <a:gradFill flip="none" rotWithShape="1">
            <a:gsLst>
              <a:gs pos="1000">
                <a:srgbClr val="0D73AC"/>
              </a:gs>
              <a:gs pos="100000">
                <a:srgbClr val="91AD36"/>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3" name="Oval 22">
            <a:extLst>
              <a:ext uri="{FF2B5EF4-FFF2-40B4-BE49-F238E27FC236}">
                <a16:creationId xmlns:a16="http://schemas.microsoft.com/office/drawing/2014/main" id="{5F6A70EC-2523-471F-875F-8A710BB41F03}"/>
              </a:ext>
            </a:extLst>
          </p:cNvPr>
          <p:cNvSpPr/>
          <p:nvPr userDrawn="1"/>
        </p:nvSpPr>
        <p:spPr>
          <a:xfrm>
            <a:off x="10995991" y="6070102"/>
            <a:ext cx="526774" cy="526774"/>
          </a:xfrm>
          <a:prstGeom prst="ellipse">
            <a:avLst/>
          </a:prstGeom>
          <a:solidFill>
            <a:srgbClr val="91AD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1200"/>
              <a:t>nº</a:t>
            </a:r>
            <a:endParaRPr lang="pt-PT" sz="1200" dirty="0"/>
          </a:p>
        </p:txBody>
      </p:sp>
      <p:sp>
        <p:nvSpPr>
          <p:cNvPr id="11" name="CaixaDeTexto 23">
            <a:extLst>
              <a:ext uri="{FF2B5EF4-FFF2-40B4-BE49-F238E27FC236}">
                <a16:creationId xmlns:a16="http://schemas.microsoft.com/office/drawing/2014/main" id="{4D0473EA-88BD-48F6-AB91-AEAFE6A4B1D5}"/>
              </a:ext>
            </a:extLst>
          </p:cNvPr>
          <p:cNvSpPr txBox="1"/>
          <p:nvPr userDrawn="1"/>
        </p:nvSpPr>
        <p:spPr>
          <a:xfrm>
            <a:off x="321627" y="6486525"/>
            <a:ext cx="2785745" cy="261675"/>
          </a:xfrm>
          <a:prstGeom prst="rect">
            <a:avLst/>
          </a:prstGeom>
          <a:noFill/>
        </p:spPr>
        <p:txBody>
          <a:bodyPr wrap="square" rtlCol="0">
            <a:spAutoFit/>
          </a:bodyPr>
          <a:lstStyle/>
          <a:p>
            <a:pPr>
              <a:lnSpc>
                <a:spcPct val="104000"/>
              </a:lnSpc>
              <a:spcBef>
                <a:spcPts val="500"/>
              </a:spcBef>
              <a:spcAft>
                <a:spcPts val="800"/>
              </a:spcAft>
            </a:pPr>
            <a:r>
              <a:rPr lang="pt-PT" sz="1100" b="1" kern="1200" dirty="0">
                <a:solidFill>
                  <a:srgbClr val="1175A8"/>
                </a:solidFill>
                <a:effectLst/>
                <a:latin typeface="Calibri" panose="020F0502020204030204" pitchFamily="34" charset="0"/>
                <a:ea typeface="Calibri" panose="020F0502020204030204" pitchFamily="34" charset="0"/>
                <a:cs typeface="Arial" panose="020B0604020202020204" pitchFamily="34" charset="0"/>
              </a:rPr>
              <a:t>TRUST</a:t>
            </a:r>
            <a:r>
              <a:rPr lang="pt-PT" sz="1100" b="1" kern="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 </a:t>
            </a:r>
            <a:r>
              <a:rPr lang="pt-PT" sz="1100" b="1" kern="12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Title</a:t>
            </a:r>
            <a:r>
              <a:rPr lang="pt-PT" sz="1100" b="1" kern="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pt-PT" sz="1100" b="1" kern="12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of</a:t>
            </a:r>
            <a:r>
              <a:rPr lang="pt-PT" sz="1100" b="1" kern="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pt-PT" sz="1100" b="1" kern="12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the</a:t>
            </a:r>
            <a:r>
              <a:rPr lang="pt-PT" sz="1100" b="1" kern="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pt-PT" sz="1100" b="1" kern="12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presentation</a:t>
            </a:r>
            <a:r>
              <a:rPr lang="pt-PT" sz="1100" b="1" kern="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&amp; Date</a:t>
            </a:r>
            <a:endParaRPr lang="pt-PT"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302043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2B49D3-30C6-47C3-A7C7-E62F84204377}"/>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p>
        </p:txBody>
      </p:sp>
      <p:sp>
        <p:nvSpPr>
          <p:cNvPr id="3" name="Marcador de Posição da Imagem 2">
            <a:extLst>
              <a:ext uri="{FF2B5EF4-FFF2-40B4-BE49-F238E27FC236}">
                <a16:creationId xmlns:a16="http://schemas.microsoft.com/office/drawing/2014/main" id="{59117C36-555C-4510-A1EE-AFCB0D94BA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a:extLst>
              <a:ext uri="{FF2B5EF4-FFF2-40B4-BE49-F238E27FC236}">
                <a16:creationId xmlns:a16="http://schemas.microsoft.com/office/drawing/2014/main" id="{CD6382E5-8ABC-4BB5-8A39-3945F4CAA2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AB949A91-BCB6-4C24-A729-32054F5DC171}"/>
              </a:ext>
            </a:extLst>
          </p:cNvPr>
          <p:cNvSpPr>
            <a:spLocks noGrp="1"/>
          </p:cNvSpPr>
          <p:nvPr>
            <p:ph type="dt" sz="half" idx="10"/>
          </p:nvPr>
        </p:nvSpPr>
        <p:spPr/>
        <p:txBody>
          <a:bodyPr/>
          <a:lstStyle/>
          <a:p>
            <a:fld id="{D7062211-2E7A-4AD4-8280-A2AA6F59BD6A}" type="datetimeFigureOut">
              <a:rPr lang="pt-PT" smtClean="0"/>
              <a:t>23-02-2021</a:t>
            </a:fld>
            <a:endParaRPr lang="pt-PT"/>
          </a:p>
        </p:txBody>
      </p:sp>
      <p:sp>
        <p:nvSpPr>
          <p:cNvPr id="6" name="Marcador de Posição do Rodapé 5">
            <a:extLst>
              <a:ext uri="{FF2B5EF4-FFF2-40B4-BE49-F238E27FC236}">
                <a16:creationId xmlns:a16="http://schemas.microsoft.com/office/drawing/2014/main" id="{9BCCA1DB-7866-439B-86EB-5236D00D536D}"/>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3FB29F9B-85A7-4920-971D-5F0282FA6CD7}"/>
              </a:ext>
            </a:extLst>
          </p:cNvPr>
          <p:cNvSpPr>
            <a:spLocks noGrp="1"/>
          </p:cNvSpPr>
          <p:nvPr>
            <p:ph type="sldNum" sz="quarter" idx="12"/>
          </p:nvPr>
        </p:nvSpPr>
        <p:spPr/>
        <p:txBody>
          <a:bodyPr/>
          <a:lstStyle/>
          <a:p>
            <a:fld id="{F72FA1D6-889A-4490-9366-22072ECAA531}" type="slidenum">
              <a:rPr lang="pt-PT" smtClean="0"/>
              <a:t>‹nº›</a:t>
            </a:fld>
            <a:endParaRPr lang="pt-PT"/>
          </a:p>
        </p:txBody>
      </p:sp>
    </p:spTree>
    <p:extLst>
      <p:ext uri="{BB962C8B-B14F-4D97-AF65-F5344CB8AC3E}">
        <p14:creationId xmlns:p14="http://schemas.microsoft.com/office/powerpoint/2010/main" val="3420808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2B2F9B-C844-4F0B-8A43-AFAA83A19BBE}"/>
              </a:ext>
            </a:extLst>
          </p:cNvPr>
          <p:cNvSpPr>
            <a:spLocks noGrp="1"/>
          </p:cNvSpPr>
          <p:nvPr>
            <p:ph type="title"/>
          </p:nvPr>
        </p:nvSpPr>
        <p:spPr/>
        <p:txBody>
          <a:bodyPr/>
          <a:lstStyle/>
          <a:p>
            <a:r>
              <a:rPr lang="pt-PT"/>
              <a:t>Clique para editar o estilo de título do Modelo Global</a:t>
            </a:r>
          </a:p>
        </p:txBody>
      </p:sp>
      <p:sp>
        <p:nvSpPr>
          <p:cNvPr id="3" name="Marcador de Posição de Texto Vertical 2">
            <a:extLst>
              <a:ext uri="{FF2B5EF4-FFF2-40B4-BE49-F238E27FC236}">
                <a16:creationId xmlns:a16="http://schemas.microsoft.com/office/drawing/2014/main" id="{9C3E24FB-3E22-45AE-82ED-575BFA513AEF}"/>
              </a:ext>
            </a:extLst>
          </p:cNvPr>
          <p:cNvSpPr>
            <a:spLocks noGrp="1"/>
          </p:cNvSpPr>
          <p:nvPr>
            <p:ph type="body" orient="vert" idx="1"/>
          </p:nvPr>
        </p:nvSpPr>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FEFEB7FA-7E2A-45BD-BED5-3882ED2D3EF3}"/>
              </a:ext>
            </a:extLst>
          </p:cNvPr>
          <p:cNvSpPr>
            <a:spLocks noGrp="1"/>
          </p:cNvSpPr>
          <p:nvPr>
            <p:ph type="dt" sz="half" idx="10"/>
          </p:nvPr>
        </p:nvSpPr>
        <p:spPr/>
        <p:txBody>
          <a:bodyPr/>
          <a:lstStyle/>
          <a:p>
            <a:fld id="{D7062211-2E7A-4AD4-8280-A2AA6F59BD6A}" type="datetimeFigureOut">
              <a:rPr lang="pt-PT" smtClean="0"/>
              <a:t>23-02-2021</a:t>
            </a:fld>
            <a:endParaRPr lang="pt-PT"/>
          </a:p>
        </p:txBody>
      </p:sp>
      <p:sp>
        <p:nvSpPr>
          <p:cNvPr id="5" name="Marcador de Posição do Rodapé 4">
            <a:extLst>
              <a:ext uri="{FF2B5EF4-FFF2-40B4-BE49-F238E27FC236}">
                <a16:creationId xmlns:a16="http://schemas.microsoft.com/office/drawing/2014/main" id="{1AA2F46A-5068-4640-9E53-44FAFF667D90}"/>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5FD96AB2-1270-48C7-A437-7C7FECC937B3}"/>
              </a:ext>
            </a:extLst>
          </p:cNvPr>
          <p:cNvSpPr>
            <a:spLocks noGrp="1"/>
          </p:cNvSpPr>
          <p:nvPr>
            <p:ph type="sldNum" sz="quarter" idx="12"/>
          </p:nvPr>
        </p:nvSpPr>
        <p:spPr/>
        <p:txBody>
          <a:bodyPr/>
          <a:lstStyle/>
          <a:p>
            <a:fld id="{F72FA1D6-889A-4490-9366-22072ECAA531}" type="slidenum">
              <a:rPr lang="pt-PT" smtClean="0"/>
              <a:t>‹nº›</a:t>
            </a:fld>
            <a:endParaRPr lang="pt-PT"/>
          </a:p>
        </p:txBody>
      </p:sp>
    </p:spTree>
    <p:extLst>
      <p:ext uri="{BB962C8B-B14F-4D97-AF65-F5344CB8AC3E}">
        <p14:creationId xmlns:p14="http://schemas.microsoft.com/office/powerpoint/2010/main" val="27095871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13AC050-33C3-4F00-B5E7-7E94C6DEBE3F}"/>
              </a:ext>
            </a:extLst>
          </p:cNvPr>
          <p:cNvSpPr>
            <a:spLocks noGrp="1"/>
          </p:cNvSpPr>
          <p:nvPr>
            <p:ph type="title" orient="vert"/>
          </p:nvPr>
        </p:nvSpPr>
        <p:spPr>
          <a:xfrm>
            <a:off x="8724900" y="365125"/>
            <a:ext cx="2628900" cy="5811838"/>
          </a:xfrm>
        </p:spPr>
        <p:txBody>
          <a:bodyPr vert="eaVert"/>
          <a:lstStyle/>
          <a:p>
            <a:r>
              <a:rPr lang="pt-PT"/>
              <a:t>Clique para editar o estilo de título do Modelo Global</a:t>
            </a:r>
          </a:p>
        </p:txBody>
      </p:sp>
      <p:sp>
        <p:nvSpPr>
          <p:cNvPr id="3" name="Marcador de Posição de Texto Vertical 2">
            <a:extLst>
              <a:ext uri="{FF2B5EF4-FFF2-40B4-BE49-F238E27FC236}">
                <a16:creationId xmlns:a16="http://schemas.microsoft.com/office/drawing/2014/main" id="{C8E5F5C9-D027-4F66-A88B-F8AAEC3AA0A5}"/>
              </a:ext>
            </a:extLst>
          </p:cNvPr>
          <p:cNvSpPr>
            <a:spLocks noGrp="1"/>
          </p:cNvSpPr>
          <p:nvPr>
            <p:ph type="body" orient="vert" idx="1"/>
          </p:nvPr>
        </p:nvSpPr>
        <p:spPr>
          <a:xfrm>
            <a:off x="838200" y="365125"/>
            <a:ext cx="7734300" cy="5811838"/>
          </a:xfrm>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32B6D2E4-FE86-43C3-9AE7-981AD12883C8}"/>
              </a:ext>
            </a:extLst>
          </p:cNvPr>
          <p:cNvSpPr>
            <a:spLocks noGrp="1"/>
          </p:cNvSpPr>
          <p:nvPr>
            <p:ph type="dt" sz="half" idx="10"/>
          </p:nvPr>
        </p:nvSpPr>
        <p:spPr/>
        <p:txBody>
          <a:bodyPr/>
          <a:lstStyle/>
          <a:p>
            <a:fld id="{D7062211-2E7A-4AD4-8280-A2AA6F59BD6A}" type="datetimeFigureOut">
              <a:rPr lang="pt-PT" smtClean="0"/>
              <a:t>23-02-2021</a:t>
            </a:fld>
            <a:endParaRPr lang="pt-PT"/>
          </a:p>
        </p:txBody>
      </p:sp>
      <p:sp>
        <p:nvSpPr>
          <p:cNvPr id="5" name="Marcador de Posição do Rodapé 4">
            <a:extLst>
              <a:ext uri="{FF2B5EF4-FFF2-40B4-BE49-F238E27FC236}">
                <a16:creationId xmlns:a16="http://schemas.microsoft.com/office/drawing/2014/main" id="{268656A9-1410-43D8-801C-784FD522F004}"/>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BCCA3258-7830-4078-BFFA-CDEB116494DD}"/>
              </a:ext>
            </a:extLst>
          </p:cNvPr>
          <p:cNvSpPr>
            <a:spLocks noGrp="1"/>
          </p:cNvSpPr>
          <p:nvPr>
            <p:ph type="sldNum" sz="quarter" idx="12"/>
          </p:nvPr>
        </p:nvSpPr>
        <p:spPr/>
        <p:txBody>
          <a:bodyPr/>
          <a:lstStyle/>
          <a:p>
            <a:fld id="{F72FA1D6-889A-4490-9366-22072ECAA531}" type="slidenum">
              <a:rPr lang="pt-PT" smtClean="0"/>
              <a:t>‹nº›</a:t>
            </a:fld>
            <a:endParaRPr lang="pt-PT"/>
          </a:p>
        </p:txBody>
      </p:sp>
    </p:spTree>
    <p:extLst>
      <p:ext uri="{BB962C8B-B14F-4D97-AF65-F5344CB8AC3E}">
        <p14:creationId xmlns:p14="http://schemas.microsoft.com/office/powerpoint/2010/main" val="18087965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C4BC2D-9AA7-4AD1-AA4B-81F714FF8F3C}"/>
              </a:ext>
            </a:extLst>
          </p:cNvPr>
          <p:cNvSpPr>
            <a:spLocks noGrp="1"/>
          </p:cNvSpPr>
          <p:nvPr>
            <p:ph type="ctrTitle"/>
          </p:nvPr>
        </p:nvSpPr>
        <p:spPr>
          <a:xfrm>
            <a:off x="1524000" y="1122363"/>
            <a:ext cx="9144000" cy="2387600"/>
          </a:xfrm>
        </p:spPr>
        <p:txBody>
          <a:bodyPr anchor="b"/>
          <a:lstStyle>
            <a:lvl1pPr algn="ctr">
              <a:defRPr sz="6000"/>
            </a:lvl1pPr>
          </a:lstStyle>
          <a:p>
            <a:r>
              <a:rPr lang="pt-PT"/>
              <a:t>Clique para editar o estilo de título do Modelo Global</a:t>
            </a:r>
          </a:p>
        </p:txBody>
      </p:sp>
      <p:sp>
        <p:nvSpPr>
          <p:cNvPr id="3" name="Subtítulo 2">
            <a:extLst>
              <a:ext uri="{FF2B5EF4-FFF2-40B4-BE49-F238E27FC236}">
                <a16:creationId xmlns:a16="http://schemas.microsoft.com/office/drawing/2014/main" id="{B86B1CE0-AC0A-406A-8B22-E6B2ECF6BD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de subtítulo do Modelo Global</a:t>
            </a:r>
          </a:p>
        </p:txBody>
      </p:sp>
      <p:sp>
        <p:nvSpPr>
          <p:cNvPr id="4" name="Marcador de Posição da Data 3">
            <a:extLst>
              <a:ext uri="{FF2B5EF4-FFF2-40B4-BE49-F238E27FC236}">
                <a16:creationId xmlns:a16="http://schemas.microsoft.com/office/drawing/2014/main" id="{086CB1C3-869C-4199-A1AA-DC81C56DED15}"/>
              </a:ext>
            </a:extLst>
          </p:cNvPr>
          <p:cNvSpPr>
            <a:spLocks noGrp="1"/>
          </p:cNvSpPr>
          <p:nvPr>
            <p:ph type="dt" sz="half" idx="10"/>
          </p:nvPr>
        </p:nvSpPr>
        <p:spPr/>
        <p:txBody>
          <a:bodyPr/>
          <a:lstStyle/>
          <a:p>
            <a:fld id="{628B579E-031E-42FA-83B3-4771ED485798}" type="datetimeFigureOut">
              <a:rPr lang="pt-PT" smtClean="0"/>
              <a:t>23-02-2021</a:t>
            </a:fld>
            <a:endParaRPr lang="pt-PT"/>
          </a:p>
        </p:txBody>
      </p:sp>
      <p:sp>
        <p:nvSpPr>
          <p:cNvPr id="5" name="Marcador de Posição do Rodapé 4">
            <a:extLst>
              <a:ext uri="{FF2B5EF4-FFF2-40B4-BE49-F238E27FC236}">
                <a16:creationId xmlns:a16="http://schemas.microsoft.com/office/drawing/2014/main" id="{FAFA1180-C6C0-47A2-82A2-A4EE16616155}"/>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E892F8AF-801F-415D-AB73-D6AC683A9FFE}"/>
              </a:ext>
            </a:extLst>
          </p:cNvPr>
          <p:cNvSpPr>
            <a:spLocks noGrp="1"/>
          </p:cNvSpPr>
          <p:nvPr>
            <p:ph type="sldNum" sz="quarter" idx="12"/>
          </p:nvPr>
        </p:nvSpPr>
        <p:spPr/>
        <p:txBody>
          <a:bodyPr/>
          <a:lstStyle/>
          <a:p>
            <a:fld id="{3A49F3D2-7304-4A6B-8EBE-3AE4AD7EE2EB}" type="slidenum">
              <a:rPr lang="pt-PT" smtClean="0"/>
              <a:t>‹nº›</a:t>
            </a:fld>
            <a:endParaRPr lang="pt-PT"/>
          </a:p>
        </p:txBody>
      </p:sp>
    </p:spTree>
    <p:extLst>
      <p:ext uri="{BB962C8B-B14F-4D97-AF65-F5344CB8AC3E}">
        <p14:creationId xmlns:p14="http://schemas.microsoft.com/office/powerpoint/2010/main" val="9725356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983906-8BE9-461F-BBD2-74E792DC5F79}"/>
              </a:ext>
            </a:extLst>
          </p:cNvPr>
          <p:cNvSpPr>
            <a:spLocks noGrp="1"/>
          </p:cNvSpPr>
          <p:nvPr>
            <p:ph type="title"/>
          </p:nvPr>
        </p:nvSpPr>
        <p:spPr/>
        <p:txBody>
          <a:body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4532F301-E9EC-4A4E-9E19-DE58D89109FA}"/>
              </a:ext>
            </a:extLst>
          </p:cNvPr>
          <p:cNvSpPr>
            <a:spLocks noGrp="1"/>
          </p:cNvSpPr>
          <p:nvPr>
            <p:ph idx="1"/>
          </p:nvPr>
        </p:nvSpPr>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E223E1C6-D4C1-4E00-B375-D9655810D879}"/>
              </a:ext>
            </a:extLst>
          </p:cNvPr>
          <p:cNvSpPr>
            <a:spLocks noGrp="1"/>
          </p:cNvSpPr>
          <p:nvPr>
            <p:ph type="dt" sz="half" idx="10"/>
          </p:nvPr>
        </p:nvSpPr>
        <p:spPr/>
        <p:txBody>
          <a:bodyPr/>
          <a:lstStyle/>
          <a:p>
            <a:fld id="{628B579E-031E-42FA-83B3-4771ED485798}" type="datetimeFigureOut">
              <a:rPr lang="pt-PT" smtClean="0"/>
              <a:t>23-02-2021</a:t>
            </a:fld>
            <a:endParaRPr lang="pt-PT"/>
          </a:p>
        </p:txBody>
      </p:sp>
      <p:sp>
        <p:nvSpPr>
          <p:cNvPr id="5" name="Marcador de Posição do Rodapé 4">
            <a:extLst>
              <a:ext uri="{FF2B5EF4-FFF2-40B4-BE49-F238E27FC236}">
                <a16:creationId xmlns:a16="http://schemas.microsoft.com/office/drawing/2014/main" id="{1062C65C-00CE-4934-A6C1-AB19A6D91E0E}"/>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C90E44F1-679E-42F6-9CF6-1CFA483F3168}"/>
              </a:ext>
            </a:extLst>
          </p:cNvPr>
          <p:cNvSpPr>
            <a:spLocks noGrp="1"/>
          </p:cNvSpPr>
          <p:nvPr>
            <p:ph type="sldNum" sz="quarter" idx="12"/>
          </p:nvPr>
        </p:nvSpPr>
        <p:spPr/>
        <p:txBody>
          <a:bodyPr/>
          <a:lstStyle/>
          <a:p>
            <a:fld id="{3A49F3D2-7304-4A6B-8EBE-3AE4AD7EE2EB}" type="slidenum">
              <a:rPr lang="pt-PT" smtClean="0"/>
              <a:t>‹nº›</a:t>
            </a:fld>
            <a:endParaRPr lang="pt-PT"/>
          </a:p>
        </p:txBody>
      </p:sp>
    </p:spTree>
    <p:extLst>
      <p:ext uri="{BB962C8B-B14F-4D97-AF65-F5344CB8AC3E}">
        <p14:creationId xmlns:p14="http://schemas.microsoft.com/office/powerpoint/2010/main" val="39785491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BB9BDD-64F8-4E1E-B600-D71635762B5F}"/>
              </a:ext>
            </a:extLst>
          </p:cNvPr>
          <p:cNvSpPr>
            <a:spLocks noGrp="1"/>
          </p:cNvSpPr>
          <p:nvPr>
            <p:ph type="title"/>
          </p:nvPr>
        </p:nvSpPr>
        <p:spPr>
          <a:xfrm>
            <a:off x="831850" y="1709738"/>
            <a:ext cx="10515600" cy="2852737"/>
          </a:xfrm>
        </p:spPr>
        <p:txBody>
          <a:bodyPr anchor="b"/>
          <a:lstStyle>
            <a:lvl1pPr>
              <a:defRPr sz="6000"/>
            </a:lvl1p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1143F01A-D563-45B1-8868-F5BBECD36A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Clique para editar os estilos do texto de Modelo Global</a:t>
            </a:r>
          </a:p>
        </p:txBody>
      </p:sp>
      <p:sp>
        <p:nvSpPr>
          <p:cNvPr id="4" name="Marcador de Posição da Data 3">
            <a:extLst>
              <a:ext uri="{FF2B5EF4-FFF2-40B4-BE49-F238E27FC236}">
                <a16:creationId xmlns:a16="http://schemas.microsoft.com/office/drawing/2014/main" id="{555C5C5E-F543-48AE-9393-73DE50DE05A3}"/>
              </a:ext>
            </a:extLst>
          </p:cNvPr>
          <p:cNvSpPr>
            <a:spLocks noGrp="1"/>
          </p:cNvSpPr>
          <p:nvPr>
            <p:ph type="dt" sz="half" idx="10"/>
          </p:nvPr>
        </p:nvSpPr>
        <p:spPr/>
        <p:txBody>
          <a:bodyPr/>
          <a:lstStyle/>
          <a:p>
            <a:fld id="{628B579E-031E-42FA-83B3-4771ED485798}" type="datetimeFigureOut">
              <a:rPr lang="pt-PT" smtClean="0"/>
              <a:t>23-02-2021</a:t>
            </a:fld>
            <a:endParaRPr lang="pt-PT"/>
          </a:p>
        </p:txBody>
      </p:sp>
      <p:sp>
        <p:nvSpPr>
          <p:cNvPr id="5" name="Marcador de Posição do Rodapé 4">
            <a:extLst>
              <a:ext uri="{FF2B5EF4-FFF2-40B4-BE49-F238E27FC236}">
                <a16:creationId xmlns:a16="http://schemas.microsoft.com/office/drawing/2014/main" id="{CD709855-A186-4FCA-9BE0-D9318057E2D7}"/>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45F1E7B6-DE57-4632-A76F-38444DC71CB1}"/>
              </a:ext>
            </a:extLst>
          </p:cNvPr>
          <p:cNvSpPr>
            <a:spLocks noGrp="1"/>
          </p:cNvSpPr>
          <p:nvPr>
            <p:ph type="sldNum" sz="quarter" idx="12"/>
          </p:nvPr>
        </p:nvSpPr>
        <p:spPr/>
        <p:txBody>
          <a:bodyPr/>
          <a:lstStyle/>
          <a:p>
            <a:fld id="{3A49F3D2-7304-4A6B-8EBE-3AE4AD7EE2EB}" type="slidenum">
              <a:rPr lang="pt-PT" smtClean="0"/>
              <a:t>‹nº›</a:t>
            </a:fld>
            <a:endParaRPr lang="pt-PT"/>
          </a:p>
        </p:txBody>
      </p:sp>
    </p:spTree>
    <p:extLst>
      <p:ext uri="{BB962C8B-B14F-4D97-AF65-F5344CB8AC3E}">
        <p14:creationId xmlns:p14="http://schemas.microsoft.com/office/powerpoint/2010/main" val="21409084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81E472-17BB-40A8-8A50-FF588EA6BCF7}"/>
              </a:ext>
            </a:extLst>
          </p:cNvPr>
          <p:cNvSpPr>
            <a:spLocks noGrp="1"/>
          </p:cNvSpPr>
          <p:nvPr>
            <p:ph type="title"/>
          </p:nvPr>
        </p:nvSpPr>
        <p:spPr/>
        <p:txBody>
          <a:body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5EDCFDD0-6E74-4ECB-B170-A5E81D15D2A9}"/>
              </a:ext>
            </a:extLst>
          </p:cNvPr>
          <p:cNvSpPr>
            <a:spLocks noGrp="1"/>
          </p:cNvSpPr>
          <p:nvPr>
            <p:ph sz="half" idx="1"/>
          </p:nvPr>
        </p:nvSpPr>
        <p:spPr>
          <a:xfrm>
            <a:off x="838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e Conteúdo 3">
            <a:extLst>
              <a:ext uri="{FF2B5EF4-FFF2-40B4-BE49-F238E27FC236}">
                <a16:creationId xmlns:a16="http://schemas.microsoft.com/office/drawing/2014/main" id="{C545756D-2FE4-49F3-9150-D28DC153218F}"/>
              </a:ext>
            </a:extLst>
          </p:cNvPr>
          <p:cNvSpPr>
            <a:spLocks noGrp="1"/>
          </p:cNvSpPr>
          <p:nvPr>
            <p:ph sz="half" idx="2"/>
          </p:nvPr>
        </p:nvSpPr>
        <p:spPr>
          <a:xfrm>
            <a:off x="6172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a Data 4">
            <a:extLst>
              <a:ext uri="{FF2B5EF4-FFF2-40B4-BE49-F238E27FC236}">
                <a16:creationId xmlns:a16="http://schemas.microsoft.com/office/drawing/2014/main" id="{0B15E591-AF77-4D1B-9C2F-2AF344D17360}"/>
              </a:ext>
            </a:extLst>
          </p:cNvPr>
          <p:cNvSpPr>
            <a:spLocks noGrp="1"/>
          </p:cNvSpPr>
          <p:nvPr>
            <p:ph type="dt" sz="half" idx="10"/>
          </p:nvPr>
        </p:nvSpPr>
        <p:spPr/>
        <p:txBody>
          <a:bodyPr/>
          <a:lstStyle/>
          <a:p>
            <a:fld id="{628B579E-031E-42FA-83B3-4771ED485798}" type="datetimeFigureOut">
              <a:rPr lang="pt-PT" smtClean="0"/>
              <a:t>23-02-2021</a:t>
            </a:fld>
            <a:endParaRPr lang="pt-PT"/>
          </a:p>
        </p:txBody>
      </p:sp>
      <p:sp>
        <p:nvSpPr>
          <p:cNvPr id="6" name="Marcador de Posição do Rodapé 5">
            <a:extLst>
              <a:ext uri="{FF2B5EF4-FFF2-40B4-BE49-F238E27FC236}">
                <a16:creationId xmlns:a16="http://schemas.microsoft.com/office/drawing/2014/main" id="{B88B1D94-F18D-48E7-BB1B-AC14D1401074}"/>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708B4426-1E88-4B86-A9F6-DE7D100BBCD7}"/>
              </a:ext>
            </a:extLst>
          </p:cNvPr>
          <p:cNvSpPr>
            <a:spLocks noGrp="1"/>
          </p:cNvSpPr>
          <p:nvPr>
            <p:ph type="sldNum" sz="quarter" idx="12"/>
          </p:nvPr>
        </p:nvSpPr>
        <p:spPr/>
        <p:txBody>
          <a:bodyPr/>
          <a:lstStyle/>
          <a:p>
            <a:fld id="{3A49F3D2-7304-4A6B-8EBE-3AE4AD7EE2EB}" type="slidenum">
              <a:rPr lang="pt-PT" smtClean="0"/>
              <a:t>‹nº›</a:t>
            </a:fld>
            <a:endParaRPr lang="pt-PT"/>
          </a:p>
        </p:txBody>
      </p:sp>
    </p:spTree>
    <p:extLst>
      <p:ext uri="{BB962C8B-B14F-4D97-AF65-F5344CB8AC3E}">
        <p14:creationId xmlns:p14="http://schemas.microsoft.com/office/powerpoint/2010/main" val="8036946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5E9971-00E3-409F-B758-F969F05ADDCF}"/>
              </a:ext>
            </a:extLst>
          </p:cNvPr>
          <p:cNvSpPr>
            <a:spLocks noGrp="1"/>
          </p:cNvSpPr>
          <p:nvPr>
            <p:ph type="title"/>
          </p:nvPr>
        </p:nvSpPr>
        <p:spPr>
          <a:xfrm>
            <a:off x="839788" y="365125"/>
            <a:ext cx="10515600" cy="1325563"/>
          </a:xfrm>
        </p:spPr>
        <p:txBody>
          <a:body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4AAD325B-B72B-4EF9-8ADD-59D457207A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Marcador de Posição de Conteúdo 3">
            <a:extLst>
              <a:ext uri="{FF2B5EF4-FFF2-40B4-BE49-F238E27FC236}">
                <a16:creationId xmlns:a16="http://schemas.microsoft.com/office/drawing/2014/main" id="{C9DD15DB-28AC-45C4-A5D8-9EF7EF649BF8}"/>
              </a:ext>
            </a:extLst>
          </p:cNvPr>
          <p:cNvSpPr>
            <a:spLocks noGrp="1"/>
          </p:cNvSpPr>
          <p:nvPr>
            <p:ph sz="half" idx="2"/>
          </p:nvPr>
        </p:nvSpPr>
        <p:spPr>
          <a:xfrm>
            <a:off x="839788" y="2505075"/>
            <a:ext cx="5157787"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o Texto 4">
            <a:extLst>
              <a:ext uri="{FF2B5EF4-FFF2-40B4-BE49-F238E27FC236}">
                <a16:creationId xmlns:a16="http://schemas.microsoft.com/office/drawing/2014/main" id="{A37425AA-11D4-421A-B812-6AC6554BA5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6" name="Marcador de Posição de Conteúdo 5">
            <a:extLst>
              <a:ext uri="{FF2B5EF4-FFF2-40B4-BE49-F238E27FC236}">
                <a16:creationId xmlns:a16="http://schemas.microsoft.com/office/drawing/2014/main" id="{EF353BA6-A224-4BC1-985B-6B8CFA55A39D}"/>
              </a:ext>
            </a:extLst>
          </p:cNvPr>
          <p:cNvSpPr>
            <a:spLocks noGrp="1"/>
          </p:cNvSpPr>
          <p:nvPr>
            <p:ph sz="quarter" idx="4"/>
          </p:nvPr>
        </p:nvSpPr>
        <p:spPr>
          <a:xfrm>
            <a:off x="6172200" y="2505075"/>
            <a:ext cx="5183188"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7" name="Marcador de Posição da Data 6">
            <a:extLst>
              <a:ext uri="{FF2B5EF4-FFF2-40B4-BE49-F238E27FC236}">
                <a16:creationId xmlns:a16="http://schemas.microsoft.com/office/drawing/2014/main" id="{49EDDCED-3B9A-4BDC-93E0-B7DC98FC82E7}"/>
              </a:ext>
            </a:extLst>
          </p:cNvPr>
          <p:cNvSpPr>
            <a:spLocks noGrp="1"/>
          </p:cNvSpPr>
          <p:nvPr>
            <p:ph type="dt" sz="half" idx="10"/>
          </p:nvPr>
        </p:nvSpPr>
        <p:spPr/>
        <p:txBody>
          <a:bodyPr/>
          <a:lstStyle/>
          <a:p>
            <a:fld id="{628B579E-031E-42FA-83B3-4771ED485798}" type="datetimeFigureOut">
              <a:rPr lang="pt-PT" smtClean="0"/>
              <a:t>23-02-2021</a:t>
            </a:fld>
            <a:endParaRPr lang="pt-PT"/>
          </a:p>
        </p:txBody>
      </p:sp>
      <p:sp>
        <p:nvSpPr>
          <p:cNvPr id="8" name="Marcador de Posição do Rodapé 7">
            <a:extLst>
              <a:ext uri="{FF2B5EF4-FFF2-40B4-BE49-F238E27FC236}">
                <a16:creationId xmlns:a16="http://schemas.microsoft.com/office/drawing/2014/main" id="{D1F43C0E-0983-4909-A2DC-A2B4A5F4C034}"/>
              </a:ext>
            </a:extLst>
          </p:cNvPr>
          <p:cNvSpPr>
            <a:spLocks noGrp="1"/>
          </p:cNvSpPr>
          <p:nvPr>
            <p:ph type="ftr" sz="quarter" idx="11"/>
          </p:nvPr>
        </p:nvSpPr>
        <p:spPr/>
        <p:txBody>
          <a:bodyPr/>
          <a:lstStyle/>
          <a:p>
            <a:endParaRPr lang="pt-PT"/>
          </a:p>
        </p:txBody>
      </p:sp>
      <p:sp>
        <p:nvSpPr>
          <p:cNvPr id="9" name="Marcador de Posição do Número do Diapositivo 8">
            <a:extLst>
              <a:ext uri="{FF2B5EF4-FFF2-40B4-BE49-F238E27FC236}">
                <a16:creationId xmlns:a16="http://schemas.microsoft.com/office/drawing/2014/main" id="{8B0AAD92-4391-4F7E-9AA7-A828C9286975}"/>
              </a:ext>
            </a:extLst>
          </p:cNvPr>
          <p:cNvSpPr>
            <a:spLocks noGrp="1"/>
          </p:cNvSpPr>
          <p:nvPr>
            <p:ph type="sldNum" sz="quarter" idx="12"/>
          </p:nvPr>
        </p:nvSpPr>
        <p:spPr/>
        <p:txBody>
          <a:bodyPr/>
          <a:lstStyle/>
          <a:p>
            <a:fld id="{3A49F3D2-7304-4A6B-8EBE-3AE4AD7EE2EB}" type="slidenum">
              <a:rPr lang="pt-PT" smtClean="0"/>
              <a:t>‹nº›</a:t>
            </a:fld>
            <a:endParaRPr lang="pt-PT"/>
          </a:p>
        </p:txBody>
      </p:sp>
    </p:spTree>
    <p:extLst>
      <p:ext uri="{BB962C8B-B14F-4D97-AF65-F5344CB8AC3E}">
        <p14:creationId xmlns:p14="http://schemas.microsoft.com/office/powerpoint/2010/main" val="38181306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E2F5D2-1497-4BB3-8831-377C61ED09D1}"/>
              </a:ext>
            </a:extLst>
          </p:cNvPr>
          <p:cNvSpPr>
            <a:spLocks noGrp="1"/>
          </p:cNvSpPr>
          <p:nvPr>
            <p:ph type="title"/>
          </p:nvPr>
        </p:nvSpPr>
        <p:spPr/>
        <p:txBody>
          <a:bodyPr/>
          <a:lstStyle/>
          <a:p>
            <a:r>
              <a:rPr lang="pt-PT"/>
              <a:t>Clique para editar o estilo de título do Modelo Global</a:t>
            </a:r>
          </a:p>
        </p:txBody>
      </p:sp>
      <p:sp>
        <p:nvSpPr>
          <p:cNvPr id="3" name="Marcador de Posição da Data 2">
            <a:extLst>
              <a:ext uri="{FF2B5EF4-FFF2-40B4-BE49-F238E27FC236}">
                <a16:creationId xmlns:a16="http://schemas.microsoft.com/office/drawing/2014/main" id="{9FDA4F94-F2B8-49B9-A1BE-B5D81B661956}"/>
              </a:ext>
            </a:extLst>
          </p:cNvPr>
          <p:cNvSpPr>
            <a:spLocks noGrp="1"/>
          </p:cNvSpPr>
          <p:nvPr>
            <p:ph type="dt" sz="half" idx="10"/>
          </p:nvPr>
        </p:nvSpPr>
        <p:spPr/>
        <p:txBody>
          <a:bodyPr/>
          <a:lstStyle/>
          <a:p>
            <a:fld id="{628B579E-031E-42FA-83B3-4771ED485798}" type="datetimeFigureOut">
              <a:rPr lang="pt-PT" smtClean="0"/>
              <a:t>23-02-2021</a:t>
            </a:fld>
            <a:endParaRPr lang="pt-PT"/>
          </a:p>
        </p:txBody>
      </p:sp>
      <p:sp>
        <p:nvSpPr>
          <p:cNvPr id="4" name="Marcador de Posição do Rodapé 3">
            <a:extLst>
              <a:ext uri="{FF2B5EF4-FFF2-40B4-BE49-F238E27FC236}">
                <a16:creationId xmlns:a16="http://schemas.microsoft.com/office/drawing/2014/main" id="{E172F3A0-CB2D-4CF7-8BCB-AC28435C3907}"/>
              </a:ext>
            </a:extLst>
          </p:cNvPr>
          <p:cNvSpPr>
            <a:spLocks noGrp="1"/>
          </p:cNvSpPr>
          <p:nvPr>
            <p:ph type="ftr" sz="quarter" idx="11"/>
          </p:nvPr>
        </p:nvSpPr>
        <p:spPr/>
        <p:txBody>
          <a:bodyPr/>
          <a:lstStyle/>
          <a:p>
            <a:endParaRPr lang="pt-PT"/>
          </a:p>
        </p:txBody>
      </p:sp>
      <p:sp>
        <p:nvSpPr>
          <p:cNvPr id="5" name="Marcador de Posição do Número do Diapositivo 4">
            <a:extLst>
              <a:ext uri="{FF2B5EF4-FFF2-40B4-BE49-F238E27FC236}">
                <a16:creationId xmlns:a16="http://schemas.microsoft.com/office/drawing/2014/main" id="{64D82DD8-F0D2-466F-8BC2-E2F75C8270A8}"/>
              </a:ext>
            </a:extLst>
          </p:cNvPr>
          <p:cNvSpPr>
            <a:spLocks noGrp="1"/>
          </p:cNvSpPr>
          <p:nvPr>
            <p:ph type="sldNum" sz="quarter" idx="12"/>
          </p:nvPr>
        </p:nvSpPr>
        <p:spPr/>
        <p:txBody>
          <a:bodyPr/>
          <a:lstStyle/>
          <a:p>
            <a:fld id="{3A49F3D2-7304-4A6B-8EBE-3AE4AD7EE2EB}" type="slidenum">
              <a:rPr lang="pt-PT" smtClean="0"/>
              <a:t>‹nº›</a:t>
            </a:fld>
            <a:endParaRPr lang="pt-PT"/>
          </a:p>
        </p:txBody>
      </p:sp>
    </p:spTree>
    <p:extLst>
      <p:ext uri="{BB962C8B-B14F-4D97-AF65-F5344CB8AC3E}">
        <p14:creationId xmlns:p14="http://schemas.microsoft.com/office/powerpoint/2010/main" val="20533024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a:extLst>
              <a:ext uri="{FF2B5EF4-FFF2-40B4-BE49-F238E27FC236}">
                <a16:creationId xmlns:a16="http://schemas.microsoft.com/office/drawing/2014/main" id="{121B721A-5D76-4FA9-91C9-7759277D516D}"/>
              </a:ext>
            </a:extLst>
          </p:cNvPr>
          <p:cNvSpPr>
            <a:spLocks noGrp="1"/>
          </p:cNvSpPr>
          <p:nvPr>
            <p:ph type="dt" sz="half" idx="10"/>
          </p:nvPr>
        </p:nvSpPr>
        <p:spPr/>
        <p:txBody>
          <a:bodyPr/>
          <a:lstStyle/>
          <a:p>
            <a:fld id="{628B579E-031E-42FA-83B3-4771ED485798}" type="datetimeFigureOut">
              <a:rPr lang="pt-PT" smtClean="0"/>
              <a:t>23-02-2021</a:t>
            </a:fld>
            <a:endParaRPr lang="pt-PT"/>
          </a:p>
        </p:txBody>
      </p:sp>
      <p:sp>
        <p:nvSpPr>
          <p:cNvPr id="3" name="Marcador de Posição do Rodapé 2">
            <a:extLst>
              <a:ext uri="{FF2B5EF4-FFF2-40B4-BE49-F238E27FC236}">
                <a16:creationId xmlns:a16="http://schemas.microsoft.com/office/drawing/2014/main" id="{4902C5F7-D54B-4DD1-9245-768E86713829}"/>
              </a:ext>
            </a:extLst>
          </p:cNvPr>
          <p:cNvSpPr>
            <a:spLocks noGrp="1"/>
          </p:cNvSpPr>
          <p:nvPr>
            <p:ph type="ftr" sz="quarter" idx="11"/>
          </p:nvPr>
        </p:nvSpPr>
        <p:spPr/>
        <p:txBody>
          <a:bodyPr/>
          <a:lstStyle/>
          <a:p>
            <a:endParaRPr lang="pt-PT"/>
          </a:p>
        </p:txBody>
      </p:sp>
      <p:sp>
        <p:nvSpPr>
          <p:cNvPr id="4" name="Marcador de Posição do Número do Diapositivo 3">
            <a:extLst>
              <a:ext uri="{FF2B5EF4-FFF2-40B4-BE49-F238E27FC236}">
                <a16:creationId xmlns:a16="http://schemas.microsoft.com/office/drawing/2014/main" id="{F788CD6A-EACA-4695-8445-88264CCB9AD3}"/>
              </a:ext>
            </a:extLst>
          </p:cNvPr>
          <p:cNvSpPr>
            <a:spLocks noGrp="1"/>
          </p:cNvSpPr>
          <p:nvPr>
            <p:ph type="sldNum" sz="quarter" idx="12"/>
          </p:nvPr>
        </p:nvSpPr>
        <p:spPr/>
        <p:txBody>
          <a:bodyPr/>
          <a:lstStyle/>
          <a:p>
            <a:fld id="{3A49F3D2-7304-4A6B-8EBE-3AE4AD7EE2EB}" type="slidenum">
              <a:rPr lang="pt-PT" smtClean="0"/>
              <a:t>‹nº›</a:t>
            </a:fld>
            <a:endParaRPr lang="pt-PT"/>
          </a:p>
        </p:txBody>
      </p:sp>
    </p:spTree>
    <p:extLst>
      <p:ext uri="{BB962C8B-B14F-4D97-AF65-F5344CB8AC3E}">
        <p14:creationId xmlns:p14="http://schemas.microsoft.com/office/powerpoint/2010/main" val="1972847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abeçalho da Secção">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67287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B5E16B-53C5-4F24-8D27-A0AC8FBF8C7E}"/>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E73DB720-FA5E-40EF-9AED-2C2EAC1AE6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o Texto 3">
            <a:extLst>
              <a:ext uri="{FF2B5EF4-FFF2-40B4-BE49-F238E27FC236}">
                <a16:creationId xmlns:a16="http://schemas.microsoft.com/office/drawing/2014/main" id="{654DE78C-3E11-48A2-85B3-4799AC6C91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6EF7CA9C-99C3-4B62-A505-E328588953A0}"/>
              </a:ext>
            </a:extLst>
          </p:cNvPr>
          <p:cNvSpPr>
            <a:spLocks noGrp="1"/>
          </p:cNvSpPr>
          <p:nvPr>
            <p:ph type="dt" sz="half" idx="10"/>
          </p:nvPr>
        </p:nvSpPr>
        <p:spPr/>
        <p:txBody>
          <a:bodyPr/>
          <a:lstStyle/>
          <a:p>
            <a:fld id="{628B579E-031E-42FA-83B3-4771ED485798}" type="datetimeFigureOut">
              <a:rPr lang="pt-PT" smtClean="0"/>
              <a:t>23-02-2021</a:t>
            </a:fld>
            <a:endParaRPr lang="pt-PT"/>
          </a:p>
        </p:txBody>
      </p:sp>
      <p:sp>
        <p:nvSpPr>
          <p:cNvPr id="6" name="Marcador de Posição do Rodapé 5">
            <a:extLst>
              <a:ext uri="{FF2B5EF4-FFF2-40B4-BE49-F238E27FC236}">
                <a16:creationId xmlns:a16="http://schemas.microsoft.com/office/drawing/2014/main" id="{F9899D0D-2EAF-4044-9912-E4B1381016F1}"/>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C066A88D-A809-41CC-9EC4-F159B4C49EF9}"/>
              </a:ext>
            </a:extLst>
          </p:cNvPr>
          <p:cNvSpPr>
            <a:spLocks noGrp="1"/>
          </p:cNvSpPr>
          <p:nvPr>
            <p:ph type="sldNum" sz="quarter" idx="12"/>
          </p:nvPr>
        </p:nvSpPr>
        <p:spPr/>
        <p:txBody>
          <a:bodyPr/>
          <a:lstStyle/>
          <a:p>
            <a:fld id="{3A49F3D2-7304-4A6B-8EBE-3AE4AD7EE2EB}" type="slidenum">
              <a:rPr lang="pt-PT" smtClean="0"/>
              <a:t>‹nº›</a:t>
            </a:fld>
            <a:endParaRPr lang="pt-PT"/>
          </a:p>
        </p:txBody>
      </p:sp>
    </p:spTree>
    <p:extLst>
      <p:ext uri="{BB962C8B-B14F-4D97-AF65-F5344CB8AC3E}">
        <p14:creationId xmlns:p14="http://schemas.microsoft.com/office/powerpoint/2010/main" val="1372006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F0482E-4A81-4EA4-957F-D7A03C76E6DF}"/>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p>
        </p:txBody>
      </p:sp>
      <p:sp>
        <p:nvSpPr>
          <p:cNvPr id="3" name="Marcador de Posição da Imagem 2">
            <a:extLst>
              <a:ext uri="{FF2B5EF4-FFF2-40B4-BE49-F238E27FC236}">
                <a16:creationId xmlns:a16="http://schemas.microsoft.com/office/drawing/2014/main" id="{48E796EF-6D83-4C43-BFC2-BFA677A4AE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a:extLst>
              <a:ext uri="{FF2B5EF4-FFF2-40B4-BE49-F238E27FC236}">
                <a16:creationId xmlns:a16="http://schemas.microsoft.com/office/drawing/2014/main" id="{4A5AD8A0-17CE-4793-9BEB-9BB41A9F5A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BA5350CB-314B-45D2-BAB0-E64712DCADF3}"/>
              </a:ext>
            </a:extLst>
          </p:cNvPr>
          <p:cNvSpPr>
            <a:spLocks noGrp="1"/>
          </p:cNvSpPr>
          <p:nvPr>
            <p:ph type="dt" sz="half" idx="10"/>
          </p:nvPr>
        </p:nvSpPr>
        <p:spPr/>
        <p:txBody>
          <a:bodyPr/>
          <a:lstStyle/>
          <a:p>
            <a:fld id="{628B579E-031E-42FA-83B3-4771ED485798}" type="datetimeFigureOut">
              <a:rPr lang="pt-PT" smtClean="0"/>
              <a:t>23-02-2021</a:t>
            </a:fld>
            <a:endParaRPr lang="pt-PT"/>
          </a:p>
        </p:txBody>
      </p:sp>
      <p:sp>
        <p:nvSpPr>
          <p:cNvPr id="6" name="Marcador de Posição do Rodapé 5">
            <a:extLst>
              <a:ext uri="{FF2B5EF4-FFF2-40B4-BE49-F238E27FC236}">
                <a16:creationId xmlns:a16="http://schemas.microsoft.com/office/drawing/2014/main" id="{CB8D4269-BA33-4DDF-8C60-EA2FD8C650A5}"/>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3968EC9B-74C1-4A5A-87E2-1A0929C8543B}"/>
              </a:ext>
            </a:extLst>
          </p:cNvPr>
          <p:cNvSpPr>
            <a:spLocks noGrp="1"/>
          </p:cNvSpPr>
          <p:nvPr>
            <p:ph type="sldNum" sz="quarter" idx="12"/>
          </p:nvPr>
        </p:nvSpPr>
        <p:spPr/>
        <p:txBody>
          <a:bodyPr/>
          <a:lstStyle/>
          <a:p>
            <a:fld id="{3A49F3D2-7304-4A6B-8EBE-3AE4AD7EE2EB}" type="slidenum">
              <a:rPr lang="pt-PT" smtClean="0"/>
              <a:t>‹nº›</a:t>
            </a:fld>
            <a:endParaRPr lang="pt-PT"/>
          </a:p>
        </p:txBody>
      </p:sp>
    </p:spTree>
    <p:extLst>
      <p:ext uri="{BB962C8B-B14F-4D97-AF65-F5344CB8AC3E}">
        <p14:creationId xmlns:p14="http://schemas.microsoft.com/office/powerpoint/2010/main" val="25227028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637FF7-719A-43FC-AED0-1B1E7A8F991B}"/>
              </a:ext>
            </a:extLst>
          </p:cNvPr>
          <p:cNvSpPr>
            <a:spLocks noGrp="1"/>
          </p:cNvSpPr>
          <p:nvPr>
            <p:ph type="title"/>
          </p:nvPr>
        </p:nvSpPr>
        <p:spPr/>
        <p:txBody>
          <a:bodyPr/>
          <a:lstStyle/>
          <a:p>
            <a:r>
              <a:rPr lang="pt-PT"/>
              <a:t>Clique para editar o estilo de título do Modelo Global</a:t>
            </a:r>
          </a:p>
        </p:txBody>
      </p:sp>
      <p:sp>
        <p:nvSpPr>
          <p:cNvPr id="3" name="Marcador de Posição de Texto Vertical 2">
            <a:extLst>
              <a:ext uri="{FF2B5EF4-FFF2-40B4-BE49-F238E27FC236}">
                <a16:creationId xmlns:a16="http://schemas.microsoft.com/office/drawing/2014/main" id="{8F4EC6A4-DFCC-4244-9B08-FFC1E9C2115D}"/>
              </a:ext>
            </a:extLst>
          </p:cNvPr>
          <p:cNvSpPr>
            <a:spLocks noGrp="1"/>
          </p:cNvSpPr>
          <p:nvPr>
            <p:ph type="body" orient="vert" idx="1"/>
          </p:nvPr>
        </p:nvSpPr>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401E1C29-4EE3-4273-88D1-23E8CFD1C867}"/>
              </a:ext>
            </a:extLst>
          </p:cNvPr>
          <p:cNvSpPr>
            <a:spLocks noGrp="1"/>
          </p:cNvSpPr>
          <p:nvPr>
            <p:ph type="dt" sz="half" idx="10"/>
          </p:nvPr>
        </p:nvSpPr>
        <p:spPr/>
        <p:txBody>
          <a:bodyPr/>
          <a:lstStyle/>
          <a:p>
            <a:fld id="{628B579E-031E-42FA-83B3-4771ED485798}" type="datetimeFigureOut">
              <a:rPr lang="pt-PT" smtClean="0"/>
              <a:t>23-02-2021</a:t>
            </a:fld>
            <a:endParaRPr lang="pt-PT"/>
          </a:p>
        </p:txBody>
      </p:sp>
      <p:sp>
        <p:nvSpPr>
          <p:cNvPr id="5" name="Marcador de Posição do Rodapé 4">
            <a:extLst>
              <a:ext uri="{FF2B5EF4-FFF2-40B4-BE49-F238E27FC236}">
                <a16:creationId xmlns:a16="http://schemas.microsoft.com/office/drawing/2014/main" id="{6C687084-B35E-44F1-8F95-032ED3018784}"/>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7199F476-9E73-46F7-9E29-6BB081E03FE7}"/>
              </a:ext>
            </a:extLst>
          </p:cNvPr>
          <p:cNvSpPr>
            <a:spLocks noGrp="1"/>
          </p:cNvSpPr>
          <p:nvPr>
            <p:ph type="sldNum" sz="quarter" idx="12"/>
          </p:nvPr>
        </p:nvSpPr>
        <p:spPr/>
        <p:txBody>
          <a:bodyPr/>
          <a:lstStyle/>
          <a:p>
            <a:fld id="{3A49F3D2-7304-4A6B-8EBE-3AE4AD7EE2EB}" type="slidenum">
              <a:rPr lang="pt-PT" smtClean="0"/>
              <a:t>‹nº›</a:t>
            </a:fld>
            <a:endParaRPr lang="pt-PT"/>
          </a:p>
        </p:txBody>
      </p:sp>
    </p:spTree>
    <p:extLst>
      <p:ext uri="{BB962C8B-B14F-4D97-AF65-F5344CB8AC3E}">
        <p14:creationId xmlns:p14="http://schemas.microsoft.com/office/powerpoint/2010/main" val="20839940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2023743-6358-4041-84F9-3981F7275C18}"/>
              </a:ext>
            </a:extLst>
          </p:cNvPr>
          <p:cNvSpPr>
            <a:spLocks noGrp="1"/>
          </p:cNvSpPr>
          <p:nvPr>
            <p:ph type="title" orient="vert"/>
          </p:nvPr>
        </p:nvSpPr>
        <p:spPr>
          <a:xfrm>
            <a:off x="8724900" y="365125"/>
            <a:ext cx="2628900" cy="5811838"/>
          </a:xfrm>
        </p:spPr>
        <p:txBody>
          <a:bodyPr vert="eaVert"/>
          <a:lstStyle/>
          <a:p>
            <a:r>
              <a:rPr lang="pt-PT"/>
              <a:t>Clique para editar o estilo de título do Modelo Global</a:t>
            </a:r>
          </a:p>
        </p:txBody>
      </p:sp>
      <p:sp>
        <p:nvSpPr>
          <p:cNvPr id="3" name="Marcador de Posição de Texto Vertical 2">
            <a:extLst>
              <a:ext uri="{FF2B5EF4-FFF2-40B4-BE49-F238E27FC236}">
                <a16:creationId xmlns:a16="http://schemas.microsoft.com/office/drawing/2014/main" id="{6BEE53D8-ACE2-47C3-A503-009E0E14FB58}"/>
              </a:ext>
            </a:extLst>
          </p:cNvPr>
          <p:cNvSpPr>
            <a:spLocks noGrp="1"/>
          </p:cNvSpPr>
          <p:nvPr>
            <p:ph type="body" orient="vert" idx="1"/>
          </p:nvPr>
        </p:nvSpPr>
        <p:spPr>
          <a:xfrm>
            <a:off x="838200" y="365125"/>
            <a:ext cx="7734300" cy="5811838"/>
          </a:xfrm>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8FF24565-BCA8-4FF7-A4E9-6568137E68E2}"/>
              </a:ext>
            </a:extLst>
          </p:cNvPr>
          <p:cNvSpPr>
            <a:spLocks noGrp="1"/>
          </p:cNvSpPr>
          <p:nvPr>
            <p:ph type="dt" sz="half" idx="10"/>
          </p:nvPr>
        </p:nvSpPr>
        <p:spPr/>
        <p:txBody>
          <a:bodyPr/>
          <a:lstStyle/>
          <a:p>
            <a:fld id="{628B579E-031E-42FA-83B3-4771ED485798}" type="datetimeFigureOut">
              <a:rPr lang="pt-PT" smtClean="0"/>
              <a:t>23-02-2021</a:t>
            </a:fld>
            <a:endParaRPr lang="pt-PT"/>
          </a:p>
        </p:txBody>
      </p:sp>
      <p:sp>
        <p:nvSpPr>
          <p:cNvPr id="5" name="Marcador de Posição do Rodapé 4">
            <a:extLst>
              <a:ext uri="{FF2B5EF4-FFF2-40B4-BE49-F238E27FC236}">
                <a16:creationId xmlns:a16="http://schemas.microsoft.com/office/drawing/2014/main" id="{58FA05C9-5860-4146-9FF6-019A53FAF9D2}"/>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75E80DAD-4FBE-403A-8FA5-EA3E1D156790}"/>
              </a:ext>
            </a:extLst>
          </p:cNvPr>
          <p:cNvSpPr>
            <a:spLocks noGrp="1"/>
          </p:cNvSpPr>
          <p:nvPr>
            <p:ph type="sldNum" sz="quarter" idx="12"/>
          </p:nvPr>
        </p:nvSpPr>
        <p:spPr/>
        <p:txBody>
          <a:bodyPr/>
          <a:lstStyle/>
          <a:p>
            <a:fld id="{3A49F3D2-7304-4A6B-8EBE-3AE4AD7EE2EB}" type="slidenum">
              <a:rPr lang="pt-PT" smtClean="0"/>
              <a:t>‹nº›</a:t>
            </a:fld>
            <a:endParaRPr lang="pt-PT"/>
          </a:p>
        </p:txBody>
      </p:sp>
    </p:spTree>
    <p:extLst>
      <p:ext uri="{BB962C8B-B14F-4D97-AF65-F5344CB8AC3E}">
        <p14:creationId xmlns:p14="http://schemas.microsoft.com/office/powerpoint/2010/main" val="3920325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A5133F-2637-4BF4-B3E5-B546A84FFEA0}"/>
              </a:ext>
            </a:extLst>
          </p:cNvPr>
          <p:cNvSpPr>
            <a:spLocks noGrp="1"/>
          </p:cNvSpPr>
          <p:nvPr>
            <p:ph type="title"/>
          </p:nvPr>
        </p:nvSpPr>
        <p:spPr/>
        <p:txBody>
          <a:bodyPr/>
          <a:lstStyle/>
          <a:p>
            <a:r>
              <a:rPr lang="pt-PT"/>
              <a:t>Clique para editar o estilo de título do Modelo Global</a:t>
            </a:r>
            <a:endParaRPr lang="en-GB"/>
          </a:p>
        </p:txBody>
      </p:sp>
      <p:sp>
        <p:nvSpPr>
          <p:cNvPr id="3" name="Marcador de Posição de Conteúdo 2">
            <a:extLst>
              <a:ext uri="{FF2B5EF4-FFF2-40B4-BE49-F238E27FC236}">
                <a16:creationId xmlns:a16="http://schemas.microsoft.com/office/drawing/2014/main" id="{C7DB2880-77BC-46C3-8FE7-F3D98D7C87A5}"/>
              </a:ext>
            </a:extLst>
          </p:cNvPr>
          <p:cNvSpPr>
            <a:spLocks noGrp="1"/>
          </p:cNvSpPr>
          <p:nvPr>
            <p:ph sz="half" idx="1"/>
          </p:nvPr>
        </p:nvSpPr>
        <p:spPr>
          <a:xfrm>
            <a:off x="838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e Conteúdo 3">
            <a:extLst>
              <a:ext uri="{FF2B5EF4-FFF2-40B4-BE49-F238E27FC236}">
                <a16:creationId xmlns:a16="http://schemas.microsoft.com/office/drawing/2014/main" id="{CDD3F829-7239-436F-9DD3-4489C931FCCB}"/>
              </a:ext>
            </a:extLst>
          </p:cNvPr>
          <p:cNvSpPr>
            <a:spLocks noGrp="1"/>
          </p:cNvSpPr>
          <p:nvPr>
            <p:ph sz="half" idx="2"/>
          </p:nvPr>
        </p:nvSpPr>
        <p:spPr>
          <a:xfrm>
            <a:off x="6172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5" name="Marcador de Posição da Data 4">
            <a:extLst>
              <a:ext uri="{FF2B5EF4-FFF2-40B4-BE49-F238E27FC236}">
                <a16:creationId xmlns:a16="http://schemas.microsoft.com/office/drawing/2014/main" id="{A2F376D3-2F24-4042-972B-A176F5354307}"/>
              </a:ext>
            </a:extLst>
          </p:cNvPr>
          <p:cNvSpPr>
            <a:spLocks noGrp="1"/>
          </p:cNvSpPr>
          <p:nvPr>
            <p:ph type="dt" sz="half" idx="10"/>
          </p:nvPr>
        </p:nvSpPr>
        <p:spPr/>
        <p:txBody>
          <a:bodyPr/>
          <a:lstStyle/>
          <a:p>
            <a:fld id="{59D8726C-887D-428F-82C2-BB2BD9C1F358}" type="datetime1">
              <a:rPr lang="en-GB" smtClean="0"/>
              <a:t>23/02/2021</a:t>
            </a:fld>
            <a:endParaRPr lang="en-GB"/>
          </a:p>
        </p:txBody>
      </p:sp>
      <p:sp>
        <p:nvSpPr>
          <p:cNvPr id="6" name="Marcador de Posição do Rodapé 5">
            <a:extLst>
              <a:ext uri="{FF2B5EF4-FFF2-40B4-BE49-F238E27FC236}">
                <a16:creationId xmlns:a16="http://schemas.microsoft.com/office/drawing/2014/main" id="{43B14589-4A59-4BEF-9B41-5CB2851A4EF3}"/>
              </a:ext>
            </a:extLst>
          </p:cNvPr>
          <p:cNvSpPr>
            <a:spLocks noGrp="1"/>
          </p:cNvSpPr>
          <p:nvPr>
            <p:ph type="ftr" sz="quarter" idx="11"/>
          </p:nvPr>
        </p:nvSpPr>
        <p:spPr/>
        <p:txBody>
          <a:bodyPr/>
          <a:lstStyle/>
          <a:p>
            <a:endParaRPr lang="en-GB"/>
          </a:p>
        </p:txBody>
      </p:sp>
      <p:sp>
        <p:nvSpPr>
          <p:cNvPr id="7" name="Marcador de Posição do Número do Diapositivo 6">
            <a:extLst>
              <a:ext uri="{FF2B5EF4-FFF2-40B4-BE49-F238E27FC236}">
                <a16:creationId xmlns:a16="http://schemas.microsoft.com/office/drawing/2014/main" id="{8E3ACC07-9310-49AB-AB41-E7A001165E36}"/>
              </a:ext>
            </a:extLst>
          </p:cNvPr>
          <p:cNvSpPr>
            <a:spLocks noGrp="1"/>
          </p:cNvSpPr>
          <p:nvPr>
            <p:ph type="sldNum" sz="quarter" idx="12"/>
          </p:nvPr>
        </p:nvSpPr>
        <p:spPr/>
        <p:txBody>
          <a:bodyPr/>
          <a:lstStyle/>
          <a:p>
            <a:fld id="{BF083C86-FBF8-4C3D-B468-AA6974B68142}" type="slidenum">
              <a:rPr lang="en-GB" smtClean="0"/>
              <a:t>‹nº›</a:t>
            </a:fld>
            <a:endParaRPr lang="en-GB"/>
          </a:p>
        </p:txBody>
      </p:sp>
    </p:spTree>
    <p:extLst>
      <p:ext uri="{BB962C8B-B14F-4D97-AF65-F5344CB8AC3E}">
        <p14:creationId xmlns:p14="http://schemas.microsoft.com/office/powerpoint/2010/main" val="522411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EDF16A-22B1-4BB9-9D47-3B215F6636CC}"/>
              </a:ext>
            </a:extLst>
          </p:cNvPr>
          <p:cNvSpPr>
            <a:spLocks noGrp="1"/>
          </p:cNvSpPr>
          <p:nvPr>
            <p:ph type="title"/>
          </p:nvPr>
        </p:nvSpPr>
        <p:spPr>
          <a:xfrm>
            <a:off x="839788" y="365125"/>
            <a:ext cx="10515600" cy="1325563"/>
          </a:xfrm>
        </p:spPr>
        <p:txBody>
          <a:bodyPr/>
          <a:lstStyle/>
          <a:p>
            <a:r>
              <a:rPr lang="pt-PT"/>
              <a:t>Clique para editar o estilo de título do Modelo Global</a:t>
            </a:r>
            <a:endParaRPr lang="en-GB"/>
          </a:p>
        </p:txBody>
      </p:sp>
      <p:sp>
        <p:nvSpPr>
          <p:cNvPr id="3" name="Marcador de Posição do Texto 2">
            <a:extLst>
              <a:ext uri="{FF2B5EF4-FFF2-40B4-BE49-F238E27FC236}">
                <a16:creationId xmlns:a16="http://schemas.microsoft.com/office/drawing/2014/main" id="{5461862C-0050-4CC0-B3D1-524A16D35A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Marcador de Posição de Conteúdo 3">
            <a:extLst>
              <a:ext uri="{FF2B5EF4-FFF2-40B4-BE49-F238E27FC236}">
                <a16:creationId xmlns:a16="http://schemas.microsoft.com/office/drawing/2014/main" id="{C533010E-2D66-4271-A624-08796DDEA3D2}"/>
              </a:ext>
            </a:extLst>
          </p:cNvPr>
          <p:cNvSpPr>
            <a:spLocks noGrp="1"/>
          </p:cNvSpPr>
          <p:nvPr>
            <p:ph sz="half" idx="2"/>
          </p:nvPr>
        </p:nvSpPr>
        <p:spPr>
          <a:xfrm>
            <a:off x="839788" y="2505075"/>
            <a:ext cx="5157787"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5" name="Marcador de Posição do Texto 4">
            <a:extLst>
              <a:ext uri="{FF2B5EF4-FFF2-40B4-BE49-F238E27FC236}">
                <a16:creationId xmlns:a16="http://schemas.microsoft.com/office/drawing/2014/main" id="{665C2FEC-136E-4E8F-B249-C51663E40B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6" name="Marcador de Posição de Conteúdo 5">
            <a:extLst>
              <a:ext uri="{FF2B5EF4-FFF2-40B4-BE49-F238E27FC236}">
                <a16:creationId xmlns:a16="http://schemas.microsoft.com/office/drawing/2014/main" id="{808012E5-CB7A-4184-923D-311DA1A02CA0}"/>
              </a:ext>
            </a:extLst>
          </p:cNvPr>
          <p:cNvSpPr>
            <a:spLocks noGrp="1"/>
          </p:cNvSpPr>
          <p:nvPr>
            <p:ph sz="quarter" idx="4"/>
          </p:nvPr>
        </p:nvSpPr>
        <p:spPr>
          <a:xfrm>
            <a:off x="6172200" y="2505075"/>
            <a:ext cx="5183188"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7" name="Marcador de Posição da Data 6">
            <a:extLst>
              <a:ext uri="{FF2B5EF4-FFF2-40B4-BE49-F238E27FC236}">
                <a16:creationId xmlns:a16="http://schemas.microsoft.com/office/drawing/2014/main" id="{A577163B-D92B-451D-8D2C-D790B8A0CE32}"/>
              </a:ext>
            </a:extLst>
          </p:cNvPr>
          <p:cNvSpPr>
            <a:spLocks noGrp="1"/>
          </p:cNvSpPr>
          <p:nvPr>
            <p:ph type="dt" sz="half" idx="10"/>
          </p:nvPr>
        </p:nvSpPr>
        <p:spPr/>
        <p:txBody>
          <a:bodyPr/>
          <a:lstStyle/>
          <a:p>
            <a:fld id="{EBECF568-D18D-4051-A83E-D89A07458242}" type="datetime1">
              <a:rPr lang="en-GB" smtClean="0"/>
              <a:t>23/02/2021</a:t>
            </a:fld>
            <a:endParaRPr lang="en-GB"/>
          </a:p>
        </p:txBody>
      </p:sp>
      <p:sp>
        <p:nvSpPr>
          <p:cNvPr id="8" name="Marcador de Posição do Rodapé 7">
            <a:extLst>
              <a:ext uri="{FF2B5EF4-FFF2-40B4-BE49-F238E27FC236}">
                <a16:creationId xmlns:a16="http://schemas.microsoft.com/office/drawing/2014/main" id="{A752FD7D-E772-422C-B210-2CC83228E799}"/>
              </a:ext>
            </a:extLst>
          </p:cNvPr>
          <p:cNvSpPr>
            <a:spLocks noGrp="1"/>
          </p:cNvSpPr>
          <p:nvPr>
            <p:ph type="ftr" sz="quarter" idx="11"/>
          </p:nvPr>
        </p:nvSpPr>
        <p:spPr/>
        <p:txBody>
          <a:bodyPr/>
          <a:lstStyle/>
          <a:p>
            <a:endParaRPr lang="en-GB"/>
          </a:p>
        </p:txBody>
      </p:sp>
      <p:sp>
        <p:nvSpPr>
          <p:cNvPr id="9" name="Marcador de Posição do Número do Diapositivo 8">
            <a:extLst>
              <a:ext uri="{FF2B5EF4-FFF2-40B4-BE49-F238E27FC236}">
                <a16:creationId xmlns:a16="http://schemas.microsoft.com/office/drawing/2014/main" id="{A48B43EA-B8B8-4268-9DE8-F483C91BF6F4}"/>
              </a:ext>
            </a:extLst>
          </p:cNvPr>
          <p:cNvSpPr>
            <a:spLocks noGrp="1"/>
          </p:cNvSpPr>
          <p:nvPr>
            <p:ph type="sldNum" sz="quarter" idx="12"/>
          </p:nvPr>
        </p:nvSpPr>
        <p:spPr/>
        <p:txBody>
          <a:bodyPr/>
          <a:lstStyle/>
          <a:p>
            <a:fld id="{BF083C86-FBF8-4C3D-B468-AA6974B68142}" type="slidenum">
              <a:rPr lang="en-GB" smtClean="0"/>
              <a:t>‹nº›</a:t>
            </a:fld>
            <a:endParaRPr lang="en-GB"/>
          </a:p>
        </p:txBody>
      </p:sp>
    </p:spTree>
    <p:extLst>
      <p:ext uri="{BB962C8B-B14F-4D97-AF65-F5344CB8AC3E}">
        <p14:creationId xmlns:p14="http://schemas.microsoft.com/office/powerpoint/2010/main" val="842901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FBC388-9C3B-4779-B81D-9CFF8EF9AB41}"/>
              </a:ext>
            </a:extLst>
          </p:cNvPr>
          <p:cNvSpPr>
            <a:spLocks noGrp="1"/>
          </p:cNvSpPr>
          <p:nvPr>
            <p:ph type="title"/>
          </p:nvPr>
        </p:nvSpPr>
        <p:spPr/>
        <p:txBody>
          <a:bodyPr/>
          <a:lstStyle/>
          <a:p>
            <a:r>
              <a:rPr lang="pt-PT"/>
              <a:t>Clique para editar o estilo de título do Modelo Global</a:t>
            </a:r>
            <a:endParaRPr lang="en-GB"/>
          </a:p>
        </p:txBody>
      </p:sp>
      <p:sp>
        <p:nvSpPr>
          <p:cNvPr id="3" name="Marcador de Posição da Data 2">
            <a:extLst>
              <a:ext uri="{FF2B5EF4-FFF2-40B4-BE49-F238E27FC236}">
                <a16:creationId xmlns:a16="http://schemas.microsoft.com/office/drawing/2014/main" id="{11407DD1-F889-45CA-B408-1789E07C3685}"/>
              </a:ext>
            </a:extLst>
          </p:cNvPr>
          <p:cNvSpPr>
            <a:spLocks noGrp="1"/>
          </p:cNvSpPr>
          <p:nvPr>
            <p:ph type="dt" sz="half" idx="10"/>
          </p:nvPr>
        </p:nvSpPr>
        <p:spPr/>
        <p:txBody>
          <a:bodyPr/>
          <a:lstStyle/>
          <a:p>
            <a:fld id="{243A3982-BB6C-4A8E-A277-10DB69D653D4}" type="datetime1">
              <a:rPr lang="en-GB" smtClean="0"/>
              <a:t>23/02/2021</a:t>
            </a:fld>
            <a:endParaRPr lang="en-GB"/>
          </a:p>
        </p:txBody>
      </p:sp>
      <p:sp>
        <p:nvSpPr>
          <p:cNvPr id="4" name="Marcador de Posição do Rodapé 3">
            <a:extLst>
              <a:ext uri="{FF2B5EF4-FFF2-40B4-BE49-F238E27FC236}">
                <a16:creationId xmlns:a16="http://schemas.microsoft.com/office/drawing/2014/main" id="{BB47ED4C-14A8-4851-B15C-A4F6257CB92A}"/>
              </a:ext>
            </a:extLst>
          </p:cNvPr>
          <p:cNvSpPr>
            <a:spLocks noGrp="1"/>
          </p:cNvSpPr>
          <p:nvPr>
            <p:ph type="ftr" sz="quarter" idx="11"/>
          </p:nvPr>
        </p:nvSpPr>
        <p:spPr/>
        <p:txBody>
          <a:bodyPr/>
          <a:lstStyle/>
          <a:p>
            <a:endParaRPr lang="en-GB"/>
          </a:p>
        </p:txBody>
      </p:sp>
      <p:sp>
        <p:nvSpPr>
          <p:cNvPr id="5" name="Marcador de Posição do Número do Diapositivo 4">
            <a:extLst>
              <a:ext uri="{FF2B5EF4-FFF2-40B4-BE49-F238E27FC236}">
                <a16:creationId xmlns:a16="http://schemas.microsoft.com/office/drawing/2014/main" id="{A898945F-96B3-4B23-8310-93B40C4A3661}"/>
              </a:ext>
            </a:extLst>
          </p:cNvPr>
          <p:cNvSpPr>
            <a:spLocks noGrp="1"/>
          </p:cNvSpPr>
          <p:nvPr>
            <p:ph type="sldNum" sz="quarter" idx="12"/>
          </p:nvPr>
        </p:nvSpPr>
        <p:spPr/>
        <p:txBody>
          <a:bodyPr/>
          <a:lstStyle/>
          <a:p>
            <a:fld id="{BF083C86-FBF8-4C3D-B468-AA6974B68142}" type="slidenum">
              <a:rPr lang="en-GB" smtClean="0"/>
              <a:t>‹nº›</a:t>
            </a:fld>
            <a:endParaRPr lang="en-GB"/>
          </a:p>
        </p:txBody>
      </p:sp>
    </p:spTree>
    <p:extLst>
      <p:ext uri="{BB962C8B-B14F-4D97-AF65-F5344CB8AC3E}">
        <p14:creationId xmlns:p14="http://schemas.microsoft.com/office/powerpoint/2010/main" val="797424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a:extLst>
              <a:ext uri="{FF2B5EF4-FFF2-40B4-BE49-F238E27FC236}">
                <a16:creationId xmlns:a16="http://schemas.microsoft.com/office/drawing/2014/main" id="{822B7CE3-E772-4BA5-99D0-C1A8AD1273C0}"/>
              </a:ext>
            </a:extLst>
          </p:cNvPr>
          <p:cNvSpPr>
            <a:spLocks noGrp="1"/>
          </p:cNvSpPr>
          <p:nvPr>
            <p:ph type="dt" sz="half" idx="10"/>
          </p:nvPr>
        </p:nvSpPr>
        <p:spPr/>
        <p:txBody>
          <a:bodyPr/>
          <a:lstStyle/>
          <a:p>
            <a:fld id="{75F197FC-33BD-4187-9F88-6D167CECA2FB}" type="datetime1">
              <a:rPr lang="en-GB" smtClean="0"/>
              <a:t>23/02/2021</a:t>
            </a:fld>
            <a:endParaRPr lang="en-GB"/>
          </a:p>
        </p:txBody>
      </p:sp>
      <p:sp>
        <p:nvSpPr>
          <p:cNvPr id="3" name="Marcador de Posição do Rodapé 2">
            <a:extLst>
              <a:ext uri="{FF2B5EF4-FFF2-40B4-BE49-F238E27FC236}">
                <a16:creationId xmlns:a16="http://schemas.microsoft.com/office/drawing/2014/main" id="{1B7EFDC1-00C9-46C1-9095-A18B8364DA2C}"/>
              </a:ext>
            </a:extLst>
          </p:cNvPr>
          <p:cNvSpPr>
            <a:spLocks noGrp="1"/>
          </p:cNvSpPr>
          <p:nvPr>
            <p:ph type="ftr" sz="quarter" idx="11"/>
          </p:nvPr>
        </p:nvSpPr>
        <p:spPr/>
        <p:txBody>
          <a:bodyPr/>
          <a:lstStyle/>
          <a:p>
            <a:endParaRPr lang="en-GB"/>
          </a:p>
        </p:txBody>
      </p:sp>
      <p:sp>
        <p:nvSpPr>
          <p:cNvPr id="4" name="Marcador de Posição do Número do Diapositivo 3">
            <a:extLst>
              <a:ext uri="{FF2B5EF4-FFF2-40B4-BE49-F238E27FC236}">
                <a16:creationId xmlns:a16="http://schemas.microsoft.com/office/drawing/2014/main" id="{80862E99-199B-45B8-B4BE-58FB9F31377D}"/>
              </a:ext>
            </a:extLst>
          </p:cNvPr>
          <p:cNvSpPr>
            <a:spLocks noGrp="1"/>
          </p:cNvSpPr>
          <p:nvPr>
            <p:ph type="sldNum" sz="quarter" idx="12"/>
          </p:nvPr>
        </p:nvSpPr>
        <p:spPr/>
        <p:txBody>
          <a:bodyPr/>
          <a:lstStyle/>
          <a:p>
            <a:fld id="{BF083C86-FBF8-4C3D-B468-AA6974B68142}" type="slidenum">
              <a:rPr lang="en-GB" smtClean="0"/>
              <a:t>‹nº›</a:t>
            </a:fld>
            <a:endParaRPr lang="en-GB"/>
          </a:p>
        </p:txBody>
      </p:sp>
    </p:spTree>
    <p:extLst>
      <p:ext uri="{BB962C8B-B14F-4D97-AF65-F5344CB8AC3E}">
        <p14:creationId xmlns:p14="http://schemas.microsoft.com/office/powerpoint/2010/main" val="1573626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553478-9E44-448A-8900-AA7021C9D3B4}"/>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en-GB"/>
          </a:p>
        </p:txBody>
      </p:sp>
      <p:sp>
        <p:nvSpPr>
          <p:cNvPr id="3" name="Marcador de Posição de Conteúdo 2">
            <a:extLst>
              <a:ext uri="{FF2B5EF4-FFF2-40B4-BE49-F238E27FC236}">
                <a16:creationId xmlns:a16="http://schemas.microsoft.com/office/drawing/2014/main" id="{1A2B7A71-DB5D-4ACC-A2CF-6853A7CA43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o Texto 3">
            <a:extLst>
              <a:ext uri="{FF2B5EF4-FFF2-40B4-BE49-F238E27FC236}">
                <a16:creationId xmlns:a16="http://schemas.microsoft.com/office/drawing/2014/main" id="{FF6AAE73-C0B9-43AD-941D-4C08F2A9A4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49CD44B3-9C5D-42AA-952C-BFBDCA4716F0}"/>
              </a:ext>
            </a:extLst>
          </p:cNvPr>
          <p:cNvSpPr>
            <a:spLocks noGrp="1"/>
          </p:cNvSpPr>
          <p:nvPr>
            <p:ph type="dt" sz="half" idx="10"/>
          </p:nvPr>
        </p:nvSpPr>
        <p:spPr/>
        <p:txBody>
          <a:bodyPr/>
          <a:lstStyle/>
          <a:p>
            <a:fld id="{B05DC28B-F273-4F0F-9130-C46B39AD9EC1}" type="datetime1">
              <a:rPr lang="en-GB" smtClean="0"/>
              <a:t>23/02/2021</a:t>
            </a:fld>
            <a:endParaRPr lang="en-GB"/>
          </a:p>
        </p:txBody>
      </p:sp>
      <p:sp>
        <p:nvSpPr>
          <p:cNvPr id="6" name="Marcador de Posição do Rodapé 5">
            <a:extLst>
              <a:ext uri="{FF2B5EF4-FFF2-40B4-BE49-F238E27FC236}">
                <a16:creationId xmlns:a16="http://schemas.microsoft.com/office/drawing/2014/main" id="{D51630B9-B20B-4503-AD29-76C76EB7C2C9}"/>
              </a:ext>
            </a:extLst>
          </p:cNvPr>
          <p:cNvSpPr>
            <a:spLocks noGrp="1"/>
          </p:cNvSpPr>
          <p:nvPr>
            <p:ph type="ftr" sz="quarter" idx="11"/>
          </p:nvPr>
        </p:nvSpPr>
        <p:spPr/>
        <p:txBody>
          <a:bodyPr/>
          <a:lstStyle/>
          <a:p>
            <a:endParaRPr lang="en-GB"/>
          </a:p>
        </p:txBody>
      </p:sp>
      <p:sp>
        <p:nvSpPr>
          <p:cNvPr id="7" name="Marcador de Posição do Número do Diapositivo 6">
            <a:extLst>
              <a:ext uri="{FF2B5EF4-FFF2-40B4-BE49-F238E27FC236}">
                <a16:creationId xmlns:a16="http://schemas.microsoft.com/office/drawing/2014/main" id="{67EC1425-A8C1-4DA1-BADE-97028FF16240}"/>
              </a:ext>
            </a:extLst>
          </p:cNvPr>
          <p:cNvSpPr>
            <a:spLocks noGrp="1"/>
          </p:cNvSpPr>
          <p:nvPr>
            <p:ph type="sldNum" sz="quarter" idx="12"/>
          </p:nvPr>
        </p:nvSpPr>
        <p:spPr/>
        <p:txBody>
          <a:bodyPr/>
          <a:lstStyle/>
          <a:p>
            <a:fld id="{BF083C86-FBF8-4C3D-B468-AA6974B68142}" type="slidenum">
              <a:rPr lang="en-GB" smtClean="0"/>
              <a:t>‹nº›</a:t>
            </a:fld>
            <a:endParaRPr lang="en-GB"/>
          </a:p>
        </p:txBody>
      </p:sp>
    </p:spTree>
    <p:extLst>
      <p:ext uri="{BB962C8B-B14F-4D97-AF65-F5344CB8AC3E}">
        <p14:creationId xmlns:p14="http://schemas.microsoft.com/office/powerpoint/2010/main" val="2746154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FE9929-19F0-4F8F-94C5-0FB035DCC51D}"/>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en-GB"/>
          </a:p>
        </p:txBody>
      </p:sp>
      <p:sp>
        <p:nvSpPr>
          <p:cNvPr id="3" name="Marcador de Posição da Imagem 2">
            <a:extLst>
              <a:ext uri="{FF2B5EF4-FFF2-40B4-BE49-F238E27FC236}">
                <a16:creationId xmlns:a16="http://schemas.microsoft.com/office/drawing/2014/main" id="{79685A03-0D0A-4A7D-9A9C-E22D4FE086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Posição do Texto 3">
            <a:extLst>
              <a:ext uri="{FF2B5EF4-FFF2-40B4-BE49-F238E27FC236}">
                <a16:creationId xmlns:a16="http://schemas.microsoft.com/office/drawing/2014/main" id="{C1A1E899-49BC-4DCF-A480-CB9E52E5AB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9598FC36-4DC0-4F04-891F-45D48A95B4C5}"/>
              </a:ext>
            </a:extLst>
          </p:cNvPr>
          <p:cNvSpPr>
            <a:spLocks noGrp="1"/>
          </p:cNvSpPr>
          <p:nvPr>
            <p:ph type="dt" sz="half" idx="10"/>
          </p:nvPr>
        </p:nvSpPr>
        <p:spPr/>
        <p:txBody>
          <a:bodyPr/>
          <a:lstStyle/>
          <a:p>
            <a:fld id="{89AA2E87-8CE2-4FAD-AC25-A9AC54FDF5B0}" type="datetime1">
              <a:rPr lang="en-GB" smtClean="0"/>
              <a:t>23/02/2021</a:t>
            </a:fld>
            <a:endParaRPr lang="en-GB"/>
          </a:p>
        </p:txBody>
      </p:sp>
      <p:sp>
        <p:nvSpPr>
          <p:cNvPr id="6" name="Marcador de Posição do Rodapé 5">
            <a:extLst>
              <a:ext uri="{FF2B5EF4-FFF2-40B4-BE49-F238E27FC236}">
                <a16:creationId xmlns:a16="http://schemas.microsoft.com/office/drawing/2014/main" id="{0D3F9CD7-9429-4FBA-A67B-C06FFE6E9167}"/>
              </a:ext>
            </a:extLst>
          </p:cNvPr>
          <p:cNvSpPr>
            <a:spLocks noGrp="1"/>
          </p:cNvSpPr>
          <p:nvPr>
            <p:ph type="ftr" sz="quarter" idx="11"/>
          </p:nvPr>
        </p:nvSpPr>
        <p:spPr/>
        <p:txBody>
          <a:bodyPr/>
          <a:lstStyle/>
          <a:p>
            <a:endParaRPr lang="en-GB"/>
          </a:p>
        </p:txBody>
      </p:sp>
      <p:sp>
        <p:nvSpPr>
          <p:cNvPr id="7" name="Marcador de Posição do Número do Diapositivo 6">
            <a:extLst>
              <a:ext uri="{FF2B5EF4-FFF2-40B4-BE49-F238E27FC236}">
                <a16:creationId xmlns:a16="http://schemas.microsoft.com/office/drawing/2014/main" id="{A2DD1B64-AEB0-4847-A5AE-12818B644348}"/>
              </a:ext>
            </a:extLst>
          </p:cNvPr>
          <p:cNvSpPr>
            <a:spLocks noGrp="1"/>
          </p:cNvSpPr>
          <p:nvPr>
            <p:ph type="sldNum" sz="quarter" idx="12"/>
          </p:nvPr>
        </p:nvSpPr>
        <p:spPr/>
        <p:txBody>
          <a:bodyPr/>
          <a:lstStyle/>
          <a:p>
            <a:fld id="{BF083C86-FBF8-4C3D-B468-AA6974B68142}" type="slidenum">
              <a:rPr lang="en-GB" smtClean="0"/>
              <a:t>‹nº›</a:t>
            </a:fld>
            <a:endParaRPr lang="en-GB"/>
          </a:p>
        </p:txBody>
      </p:sp>
    </p:spTree>
    <p:extLst>
      <p:ext uri="{BB962C8B-B14F-4D97-AF65-F5344CB8AC3E}">
        <p14:creationId xmlns:p14="http://schemas.microsoft.com/office/powerpoint/2010/main" val="2783206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a:extLst>
              <a:ext uri="{FF2B5EF4-FFF2-40B4-BE49-F238E27FC236}">
                <a16:creationId xmlns:a16="http://schemas.microsoft.com/office/drawing/2014/main" id="{12E2F6AA-F900-4145-85D3-70FF8666C0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 de título do Modelo Global</a:t>
            </a:r>
            <a:endParaRPr lang="en-GB"/>
          </a:p>
        </p:txBody>
      </p:sp>
      <p:sp>
        <p:nvSpPr>
          <p:cNvPr id="3" name="Marcador de Posição do Texto 2">
            <a:extLst>
              <a:ext uri="{FF2B5EF4-FFF2-40B4-BE49-F238E27FC236}">
                <a16:creationId xmlns:a16="http://schemas.microsoft.com/office/drawing/2014/main" id="{1DDBCA06-A5FB-42AB-8823-F69DA4734F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a Data 3">
            <a:extLst>
              <a:ext uri="{FF2B5EF4-FFF2-40B4-BE49-F238E27FC236}">
                <a16:creationId xmlns:a16="http://schemas.microsoft.com/office/drawing/2014/main" id="{61515477-8C01-470D-88A1-6435C97650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78B19B-9DBC-4461-B8B7-C8B70155E87B}" type="datetime1">
              <a:rPr lang="en-GB" smtClean="0"/>
              <a:t>23/02/2021</a:t>
            </a:fld>
            <a:endParaRPr lang="en-GB"/>
          </a:p>
        </p:txBody>
      </p:sp>
      <p:sp>
        <p:nvSpPr>
          <p:cNvPr id="5" name="Marcador de Posição do Rodapé 4">
            <a:extLst>
              <a:ext uri="{FF2B5EF4-FFF2-40B4-BE49-F238E27FC236}">
                <a16:creationId xmlns:a16="http://schemas.microsoft.com/office/drawing/2014/main" id="{47D91B1C-2E42-40CC-B149-B89799137E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Posição do Número do Diapositivo 5">
            <a:extLst>
              <a:ext uri="{FF2B5EF4-FFF2-40B4-BE49-F238E27FC236}">
                <a16:creationId xmlns:a16="http://schemas.microsoft.com/office/drawing/2014/main" id="{C945B10B-85F2-4653-B954-CE8DBA27B6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83C86-FBF8-4C3D-B468-AA6974B68142}" type="slidenum">
              <a:rPr lang="en-GB" smtClean="0"/>
              <a:t>‹nº›</a:t>
            </a:fld>
            <a:endParaRPr lang="en-GB"/>
          </a:p>
        </p:txBody>
      </p:sp>
    </p:spTree>
    <p:extLst>
      <p:ext uri="{BB962C8B-B14F-4D97-AF65-F5344CB8AC3E}">
        <p14:creationId xmlns:p14="http://schemas.microsoft.com/office/powerpoint/2010/main" val="909123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Posição do Título 1">
            <a:extLst>
              <a:ext uri="{FF2B5EF4-FFF2-40B4-BE49-F238E27FC236}">
                <a16:creationId xmlns:a16="http://schemas.microsoft.com/office/drawing/2014/main" id="{B207C578-9E26-4DFA-A978-667D35FF7C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1AB2EED5-4C30-48A3-9169-72EA303486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79240FE7-B73A-493B-A2BF-264675AD7D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062211-2E7A-4AD4-8280-A2AA6F59BD6A}" type="datetimeFigureOut">
              <a:rPr lang="pt-PT" smtClean="0"/>
              <a:t>23-02-2021</a:t>
            </a:fld>
            <a:endParaRPr lang="pt-PT"/>
          </a:p>
        </p:txBody>
      </p:sp>
      <p:sp>
        <p:nvSpPr>
          <p:cNvPr id="5" name="Marcador de Posição do Rodapé 4">
            <a:extLst>
              <a:ext uri="{FF2B5EF4-FFF2-40B4-BE49-F238E27FC236}">
                <a16:creationId xmlns:a16="http://schemas.microsoft.com/office/drawing/2014/main" id="{A091A8FD-A4F0-4163-B29B-7D60E382C6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a:extLst>
              <a:ext uri="{FF2B5EF4-FFF2-40B4-BE49-F238E27FC236}">
                <a16:creationId xmlns:a16="http://schemas.microsoft.com/office/drawing/2014/main" id="{EBEB1A87-5C9D-4691-85BA-3ACAFA3EA4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2FA1D6-889A-4490-9366-22072ECAA531}" type="slidenum">
              <a:rPr lang="pt-PT" smtClean="0"/>
              <a:t>‹nº›</a:t>
            </a:fld>
            <a:endParaRPr lang="pt-PT"/>
          </a:p>
        </p:txBody>
      </p:sp>
    </p:spTree>
    <p:extLst>
      <p:ext uri="{BB962C8B-B14F-4D97-AF65-F5344CB8AC3E}">
        <p14:creationId xmlns:p14="http://schemas.microsoft.com/office/powerpoint/2010/main" val="33373796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Posição do Título 1">
            <a:extLst>
              <a:ext uri="{FF2B5EF4-FFF2-40B4-BE49-F238E27FC236}">
                <a16:creationId xmlns:a16="http://schemas.microsoft.com/office/drawing/2014/main" id="{2EDBB0A1-1B33-47F9-B7CA-0422FBFDC3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288FD953-6988-44FF-970D-44C4AA928C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C0AFAE94-937E-4C6C-8CE8-0BD7D293E5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B579E-031E-42FA-83B3-4771ED485798}" type="datetimeFigureOut">
              <a:rPr lang="pt-PT" smtClean="0"/>
              <a:t>23-02-2021</a:t>
            </a:fld>
            <a:endParaRPr lang="pt-PT"/>
          </a:p>
        </p:txBody>
      </p:sp>
      <p:sp>
        <p:nvSpPr>
          <p:cNvPr id="5" name="Marcador de Posição do Rodapé 4">
            <a:extLst>
              <a:ext uri="{FF2B5EF4-FFF2-40B4-BE49-F238E27FC236}">
                <a16:creationId xmlns:a16="http://schemas.microsoft.com/office/drawing/2014/main" id="{F7307805-52DE-4F0C-9689-5A02246BAA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a:extLst>
              <a:ext uri="{FF2B5EF4-FFF2-40B4-BE49-F238E27FC236}">
                <a16:creationId xmlns:a16="http://schemas.microsoft.com/office/drawing/2014/main" id="{7CBF1ABC-6C85-42A5-80FB-FFA26BBD75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49F3D2-7304-4A6B-8EBE-3AE4AD7EE2EB}" type="slidenum">
              <a:rPr lang="pt-PT" smtClean="0"/>
              <a:t>‹nº›</a:t>
            </a:fld>
            <a:endParaRPr lang="pt-PT"/>
          </a:p>
        </p:txBody>
      </p:sp>
    </p:spTree>
    <p:extLst>
      <p:ext uri="{BB962C8B-B14F-4D97-AF65-F5344CB8AC3E}">
        <p14:creationId xmlns:p14="http://schemas.microsoft.com/office/powerpoint/2010/main" val="23939762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Marcador de Posição do Número do Diapositivo 21">
            <a:extLst>
              <a:ext uri="{FF2B5EF4-FFF2-40B4-BE49-F238E27FC236}">
                <a16:creationId xmlns:a16="http://schemas.microsoft.com/office/drawing/2014/main" id="{EE504BB6-2882-4F5E-9F20-7814D6956A75}"/>
              </a:ext>
            </a:extLst>
          </p:cNvPr>
          <p:cNvSpPr>
            <a:spLocks noGrp="1"/>
          </p:cNvSpPr>
          <p:nvPr>
            <p:ph type="sldNum" sz="quarter" idx="4294967295"/>
          </p:nvPr>
        </p:nvSpPr>
        <p:spPr>
          <a:xfrm>
            <a:off x="8610600" y="5727700"/>
            <a:ext cx="2743200" cy="365125"/>
          </a:xfrm>
        </p:spPr>
        <p:txBody>
          <a:bodyPr/>
          <a:lstStyle/>
          <a:p>
            <a:fld id="{BF083C86-FBF8-4C3D-B468-AA6974B68142}" type="slidenum">
              <a:rPr lang="en-GB" smtClean="0"/>
              <a:t>1</a:t>
            </a:fld>
            <a:endParaRPr lang="en-GB"/>
          </a:p>
        </p:txBody>
      </p:sp>
      <p:sp>
        <p:nvSpPr>
          <p:cNvPr id="2" name="CaixaDeTexto 1">
            <a:extLst>
              <a:ext uri="{FF2B5EF4-FFF2-40B4-BE49-F238E27FC236}">
                <a16:creationId xmlns:a16="http://schemas.microsoft.com/office/drawing/2014/main" id="{22E4203F-1125-4CE9-9BF8-F17073840D8E}"/>
              </a:ext>
            </a:extLst>
          </p:cNvPr>
          <p:cNvSpPr txBox="1"/>
          <p:nvPr/>
        </p:nvSpPr>
        <p:spPr>
          <a:xfrm>
            <a:off x="6000108" y="1890445"/>
            <a:ext cx="5619964" cy="584775"/>
          </a:xfrm>
          <a:prstGeom prst="rect">
            <a:avLst/>
          </a:prstGeom>
          <a:noFill/>
        </p:spPr>
        <p:txBody>
          <a:bodyPr wrap="square" rtlCol="0">
            <a:spAutoFit/>
          </a:bodyPr>
          <a:lstStyle/>
          <a:p>
            <a:r>
              <a:rPr lang="en-US" sz="3200" b="1" dirty="0">
                <a:solidFill>
                  <a:srgbClr val="0088CF"/>
                </a:solidFill>
              </a:rPr>
              <a:t>(Title of the Presentation)</a:t>
            </a:r>
          </a:p>
        </p:txBody>
      </p:sp>
      <p:sp>
        <p:nvSpPr>
          <p:cNvPr id="4" name="CaixaDeTexto 3">
            <a:extLst>
              <a:ext uri="{FF2B5EF4-FFF2-40B4-BE49-F238E27FC236}">
                <a16:creationId xmlns:a16="http://schemas.microsoft.com/office/drawing/2014/main" id="{A8CC2160-9271-4D02-86BE-33926ECB6E67}"/>
              </a:ext>
            </a:extLst>
          </p:cNvPr>
          <p:cNvSpPr txBox="1"/>
          <p:nvPr/>
        </p:nvSpPr>
        <p:spPr>
          <a:xfrm>
            <a:off x="6096000" y="3028890"/>
            <a:ext cx="5619964" cy="400110"/>
          </a:xfrm>
          <a:prstGeom prst="rect">
            <a:avLst/>
          </a:prstGeom>
          <a:noFill/>
        </p:spPr>
        <p:txBody>
          <a:bodyPr wrap="square" rtlCol="0">
            <a:spAutoFit/>
          </a:bodyPr>
          <a:lstStyle/>
          <a:p>
            <a:r>
              <a:rPr lang="en-US" sz="2000" b="1" dirty="0">
                <a:solidFill>
                  <a:srgbClr val="7FC241"/>
                </a:solidFill>
              </a:rPr>
              <a:t>(Sub-Title)</a:t>
            </a:r>
          </a:p>
        </p:txBody>
      </p:sp>
      <p:sp>
        <p:nvSpPr>
          <p:cNvPr id="5" name="CaixaDeTexto 4">
            <a:extLst>
              <a:ext uri="{FF2B5EF4-FFF2-40B4-BE49-F238E27FC236}">
                <a16:creationId xmlns:a16="http://schemas.microsoft.com/office/drawing/2014/main" id="{A4CDEBDF-B4BD-4112-9AA5-DD53C66F5029}"/>
              </a:ext>
            </a:extLst>
          </p:cNvPr>
          <p:cNvSpPr txBox="1"/>
          <p:nvPr/>
        </p:nvSpPr>
        <p:spPr>
          <a:xfrm>
            <a:off x="6268948" y="3886266"/>
            <a:ext cx="3279168" cy="307777"/>
          </a:xfrm>
          <a:prstGeom prst="rect">
            <a:avLst/>
          </a:prstGeom>
          <a:noFill/>
        </p:spPr>
        <p:txBody>
          <a:bodyPr wrap="square" rtlCol="0">
            <a:spAutoFit/>
          </a:bodyPr>
          <a:lstStyle/>
          <a:p>
            <a:pPr algn="ctr"/>
            <a:r>
              <a:rPr lang="en-US" sz="1400" b="1" dirty="0"/>
              <a:t>[Name of the Event &amp; Date]</a:t>
            </a:r>
          </a:p>
        </p:txBody>
      </p:sp>
    </p:spTree>
    <p:extLst>
      <p:ext uri="{BB962C8B-B14F-4D97-AF65-F5344CB8AC3E}">
        <p14:creationId xmlns:p14="http://schemas.microsoft.com/office/powerpoint/2010/main" val="2316337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6C01FF-785B-4A0E-BA90-74D798AC2C4E}"/>
              </a:ext>
            </a:extLst>
          </p:cNvPr>
          <p:cNvSpPr>
            <a:spLocks noGrp="1"/>
          </p:cNvSpPr>
          <p:nvPr>
            <p:ph type="title"/>
          </p:nvPr>
        </p:nvSpPr>
        <p:spPr/>
        <p:txBody>
          <a:bodyPr/>
          <a:lstStyle/>
          <a:p>
            <a:endParaRPr lang="pt-PT" dirty="0"/>
          </a:p>
        </p:txBody>
      </p:sp>
      <p:sp>
        <p:nvSpPr>
          <p:cNvPr id="3" name="Marcador de Posição de Conteúdo 2">
            <a:extLst>
              <a:ext uri="{FF2B5EF4-FFF2-40B4-BE49-F238E27FC236}">
                <a16:creationId xmlns:a16="http://schemas.microsoft.com/office/drawing/2014/main" id="{D115BE65-143A-44A7-9A4D-FA5EFF7E92BF}"/>
              </a:ext>
            </a:extLst>
          </p:cNvPr>
          <p:cNvSpPr>
            <a:spLocks noGrp="1"/>
          </p:cNvSpPr>
          <p:nvPr>
            <p:ph idx="1"/>
          </p:nvPr>
        </p:nvSpPr>
        <p:spPr/>
        <p:txBody>
          <a:bodyPr/>
          <a:lstStyle/>
          <a:p>
            <a:endParaRPr lang="pt-PT"/>
          </a:p>
        </p:txBody>
      </p:sp>
    </p:spTree>
    <p:extLst>
      <p:ext uri="{BB962C8B-B14F-4D97-AF65-F5344CB8AC3E}">
        <p14:creationId xmlns:p14="http://schemas.microsoft.com/office/powerpoint/2010/main" val="2412304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5FD390-847C-477B-874F-B0C375C53B92}"/>
              </a:ext>
            </a:extLst>
          </p:cNvPr>
          <p:cNvSpPr>
            <a:spLocks noGrp="1"/>
          </p:cNvSpPr>
          <p:nvPr>
            <p:ph type="title"/>
          </p:nvPr>
        </p:nvSpPr>
        <p:spPr/>
        <p:txBody>
          <a:bodyPr/>
          <a:lstStyle/>
          <a:p>
            <a:endParaRPr lang="pt-PT"/>
          </a:p>
        </p:txBody>
      </p:sp>
      <p:sp>
        <p:nvSpPr>
          <p:cNvPr id="3" name="Marcador de Posição de Conteúdo 2">
            <a:extLst>
              <a:ext uri="{FF2B5EF4-FFF2-40B4-BE49-F238E27FC236}">
                <a16:creationId xmlns:a16="http://schemas.microsoft.com/office/drawing/2014/main" id="{CFC4DF16-2344-417C-B9B0-23F213F55861}"/>
              </a:ext>
            </a:extLst>
          </p:cNvPr>
          <p:cNvSpPr>
            <a:spLocks noGrp="1"/>
          </p:cNvSpPr>
          <p:nvPr>
            <p:ph idx="1"/>
          </p:nvPr>
        </p:nvSpPr>
        <p:spPr/>
        <p:txBody>
          <a:bodyPr/>
          <a:lstStyle/>
          <a:p>
            <a:endParaRPr lang="pt-PT"/>
          </a:p>
        </p:txBody>
      </p:sp>
    </p:spTree>
    <p:extLst>
      <p:ext uri="{BB962C8B-B14F-4D97-AF65-F5344CB8AC3E}">
        <p14:creationId xmlns:p14="http://schemas.microsoft.com/office/powerpoint/2010/main" val="4170639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m 10">
            <a:extLst>
              <a:ext uri="{FF2B5EF4-FFF2-40B4-BE49-F238E27FC236}">
                <a16:creationId xmlns:a16="http://schemas.microsoft.com/office/drawing/2014/main" id="{BACB9D50-DB09-420D-BDA7-F7DB51D6419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314981" y="1758178"/>
            <a:ext cx="3081934" cy="2418959"/>
          </a:xfrm>
          <a:prstGeom prst="rect">
            <a:avLst/>
          </a:prstGeom>
        </p:spPr>
      </p:pic>
      <p:pic>
        <p:nvPicPr>
          <p:cNvPr id="13" name="Imagem 12" descr="Uma imagem com texto, ClipArt&#10;&#10;Descrição gerada automaticamente">
            <a:extLst>
              <a:ext uri="{FF2B5EF4-FFF2-40B4-BE49-F238E27FC236}">
                <a16:creationId xmlns:a16="http://schemas.microsoft.com/office/drawing/2014/main" id="{C69BE9B3-8FC4-4A1B-ABD3-45BAA05F95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5630" y="4573392"/>
            <a:ext cx="2429256" cy="438912"/>
          </a:xfrm>
          <a:prstGeom prst="rect">
            <a:avLst/>
          </a:prstGeom>
        </p:spPr>
      </p:pic>
      <p:pic>
        <p:nvPicPr>
          <p:cNvPr id="22" name="Picture 2" descr="co-funded ERASMUS+">
            <a:extLst>
              <a:ext uri="{FF2B5EF4-FFF2-40B4-BE49-F238E27FC236}">
                <a16:creationId xmlns:a16="http://schemas.microsoft.com/office/drawing/2014/main" id="{3D400F5A-2E02-4A80-A2CD-3B1B5162F1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5023" y="201555"/>
            <a:ext cx="1892858" cy="515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6802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m 10">
            <a:extLst>
              <a:ext uri="{FF2B5EF4-FFF2-40B4-BE49-F238E27FC236}">
                <a16:creationId xmlns:a16="http://schemas.microsoft.com/office/drawing/2014/main" id="{BACB9D50-DB09-420D-BDA7-F7DB51D6419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396114" y="1313627"/>
            <a:ext cx="2737572" cy="2148675"/>
          </a:xfrm>
          <a:prstGeom prst="rect">
            <a:avLst/>
          </a:prstGeom>
        </p:spPr>
      </p:pic>
      <p:grpSp>
        <p:nvGrpSpPr>
          <p:cNvPr id="12" name="Agrupar 11">
            <a:extLst>
              <a:ext uri="{FF2B5EF4-FFF2-40B4-BE49-F238E27FC236}">
                <a16:creationId xmlns:a16="http://schemas.microsoft.com/office/drawing/2014/main" id="{6FCFAB14-ED50-459B-91CB-B9878875C8FF}"/>
              </a:ext>
            </a:extLst>
          </p:cNvPr>
          <p:cNvGrpSpPr/>
          <p:nvPr/>
        </p:nvGrpSpPr>
        <p:grpSpPr>
          <a:xfrm>
            <a:off x="6882303" y="5558110"/>
            <a:ext cx="4475901" cy="834685"/>
            <a:chOff x="6882303" y="5558110"/>
            <a:chExt cx="4475901" cy="834685"/>
          </a:xfrm>
        </p:grpSpPr>
        <p:pic>
          <p:nvPicPr>
            <p:cNvPr id="14" name="Imagem 13">
              <a:extLst>
                <a:ext uri="{FF2B5EF4-FFF2-40B4-BE49-F238E27FC236}">
                  <a16:creationId xmlns:a16="http://schemas.microsoft.com/office/drawing/2014/main" id="{13E8DF7B-987B-4FF6-AF45-297C713B77F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882303" y="5679120"/>
              <a:ext cx="1130470" cy="678281"/>
            </a:xfrm>
            <a:prstGeom prst="rect">
              <a:avLst/>
            </a:prstGeom>
          </p:spPr>
        </p:pic>
        <p:pic>
          <p:nvPicPr>
            <p:cNvPr id="16" name="Imagem 15">
              <a:extLst>
                <a:ext uri="{FF2B5EF4-FFF2-40B4-BE49-F238E27FC236}">
                  <a16:creationId xmlns:a16="http://schemas.microsoft.com/office/drawing/2014/main" id="{AC833B3A-D855-4DC3-981C-2C72BB280C44}"/>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7853313" y="5575398"/>
              <a:ext cx="817397" cy="817397"/>
            </a:xfrm>
            <a:prstGeom prst="rect">
              <a:avLst/>
            </a:prstGeom>
          </p:spPr>
        </p:pic>
        <p:pic>
          <p:nvPicPr>
            <p:cNvPr id="18" name="Imagem 17">
              <a:extLst>
                <a:ext uri="{FF2B5EF4-FFF2-40B4-BE49-F238E27FC236}">
                  <a16:creationId xmlns:a16="http://schemas.microsoft.com/office/drawing/2014/main" id="{6602ACED-5FF7-425F-93C2-89F8C1805940}"/>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8746584" y="5558110"/>
              <a:ext cx="817397" cy="817397"/>
            </a:xfrm>
            <a:prstGeom prst="rect">
              <a:avLst/>
            </a:prstGeom>
          </p:spPr>
        </p:pic>
        <p:pic>
          <p:nvPicPr>
            <p:cNvPr id="20" name="Imagem 19">
              <a:extLst>
                <a:ext uri="{FF2B5EF4-FFF2-40B4-BE49-F238E27FC236}">
                  <a16:creationId xmlns:a16="http://schemas.microsoft.com/office/drawing/2014/main" id="{D6019FCB-42EB-4699-A472-B6DE7DEDBC3A}"/>
                </a:ext>
              </a:extLst>
            </p:cNvPr>
            <p:cNvPicPr>
              <a:picLocks noChangeAspect="1"/>
            </p:cNvPicPr>
            <p:nvPr userDrawn="1"/>
          </p:nvPicPr>
          <p:blipFill>
            <a:blip r:embed="rId6">
              <a:extLst>
                <a:ext uri="{28A0092B-C50C-407E-A947-70E740481C1C}">
                  <a14:useLocalDpi xmlns:a14="http://schemas.microsoft.com/office/drawing/2010/main" val="0"/>
                </a:ext>
              </a:extLst>
            </a:blip>
            <a:srcRect/>
            <a:stretch/>
          </p:blipFill>
          <p:spPr>
            <a:xfrm>
              <a:off x="9641720" y="5563553"/>
              <a:ext cx="817397" cy="817397"/>
            </a:xfrm>
            <a:prstGeom prst="rect">
              <a:avLst/>
            </a:prstGeom>
          </p:spPr>
        </p:pic>
        <p:pic>
          <p:nvPicPr>
            <p:cNvPr id="26" name="Imagem 25">
              <a:extLst>
                <a:ext uri="{FF2B5EF4-FFF2-40B4-BE49-F238E27FC236}">
                  <a16:creationId xmlns:a16="http://schemas.microsoft.com/office/drawing/2014/main" id="{3B5CBFC8-DAB7-41F7-9C4E-4DC9F144C6B9}"/>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10540807" y="5575398"/>
              <a:ext cx="817397" cy="817397"/>
            </a:xfrm>
            <a:prstGeom prst="rect">
              <a:avLst/>
            </a:prstGeom>
          </p:spPr>
        </p:pic>
      </p:grpSp>
      <p:pic>
        <p:nvPicPr>
          <p:cNvPr id="19" name="Picture 2" descr="co-funded ERASMUS+">
            <a:extLst>
              <a:ext uri="{FF2B5EF4-FFF2-40B4-BE49-F238E27FC236}">
                <a16:creationId xmlns:a16="http://schemas.microsoft.com/office/drawing/2014/main" id="{B88FA2FC-D002-452D-BB26-9A4D9639719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6119" y="5842068"/>
            <a:ext cx="1892858" cy="515333"/>
          </a:xfrm>
          <a:prstGeom prst="rect">
            <a:avLst/>
          </a:prstGeom>
          <a:noFill/>
          <a:extLst>
            <a:ext uri="{909E8E84-426E-40DD-AFC4-6F175D3DCCD1}">
              <a14:hiddenFill xmlns:a14="http://schemas.microsoft.com/office/drawing/2010/main">
                <a:solidFill>
                  <a:srgbClr val="FFFFFF"/>
                </a:solidFill>
              </a14:hiddenFill>
            </a:ext>
          </a:extLst>
        </p:spPr>
      </p:pic>
      <p:sp>
        <p:nvSpPr>
          <p:cNvPr id="21" name="CaixaDeTexto 20">
            <a:extLst>
              <a:ext uri="{FF2B5EF4-FFF2-40B4-BE49-F238E27FC236}">
                <a16:creationId xmlns:a16="http://schemas.microsoft.com/office/drawing/2014/main" id="{9041483C-58F5-46D8-88E5-E8FF4D1F22F3}"/>
              </a:ext>
            </a:extLst>
          </p:cNvPr>
          <p:cNvSpPr txBox="1"/>
          <p:nvPr/>
        </p:nvSpPr>
        <p:spPr>
          <a:xfrm>
            <a:off x="2162171" y="5863690"/>
            <a:ext cx="4810129" cy="507831"/>
          </a:xfrm>
          <a:prstGeom prst="rect">
            <a:avLst/>
          </a:prstGeom>
          <a:noFill/>
        </p:spPr>
        <p:txBody>
          <a:bodyPr wrap="square">
            <a:spAutoFit/>
          </a:bodyPr>
          <a:lstStyle/>
          <a:p>
            <a:r>
              <a:rPr lang="en-US" sz="900" i="1" dirty="0">
                <a:effectLst/>
                <a:latin typeface="Calibri" panose="020F0502020204030204" pitchFamily="34" charset="0"/>
                <a:ea typeface="Calibri" panose="020F0502020204030204" pitchFamily="34"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900" dirty="0"/>
          </a:p>
        </p:txBody>
      </p:sp>
      <p:sp>
        <p:nvSpPr>
          <p:cNvPr id="3" name="CaixaDeTexto 2">
            <a:extLst>
              <a:ext uri="{FF2B5EF4-FFF2-40B4-BE49-F238E27FC236}">
                <a16:creationId xmlns:a16="http://schemas.microsoft.com/office/drawing/2014/main" id="{1EFBAEB5-8B12-419D-ABA2-08EDDE8D525C}"/>
              </a:ext>
            </a:extLst>
          </p:cNvPr>
          <p:cNvSpPr txBox="1"/>
          <p:nvPr/>
        </p:nvSpPr>
        <p:spPr>
          <a:xfrm>
            <a:off x="4396114" y="3989068"/>
            <a:ext cx="3051424" cy="523220"/>
          </a:xfrm>
          <a:prstGeom prst="rect">
            <a:avLst/>
          </a:prstGeom>
          <a:noFill/>
        </p:spPr>
        <p:txBody>
          <a:bodyPr wrap="square" rtlCol="0">
            <a:spAutoFit/>
          </a:bodyPr>
          <a:lstStyle/>
          <a:p>
            <a:pPr algn="ctr"/>
            <a:r>
              <a:rPr lang="en-US" sz="2800" dirty="0">
                <a:solidFill>
                  <a:srgbClr val="1C9490"/>
                </a:solidFill>
              </a:rPr>
              <a:t>Thank You!</a:t>
            </a:r>
          </a:p>
        </p:txBody>
      </p:sp>
      <p:sp>
        <p:nvSpPr>
          <p:cNvPr id="4" name="CaixaDeTexto 3">
            <a:extLst>
              <a:ext uri="{FF2B5EF4-FFF2-40B4-BE49-F238E27FC236}">
                <a16:creationId xmlns:a16="http://schemas.microsoft.com/office/drawing/2014/main" id="{7A3463EA-F93E-4C9C-85F2-F6539BDAC266}"/>
              </a:ext>
            </a:extLst>
          </p:cNvPr>
          <p:cNvSpPr txBox="1"/>
          <p:nvPr/>
        </p:nvSpPr>
        <p:spPr>
          <a:xfrm>
            <a:off x="4869950" y="4737460"/>
            <a:ext cx="2102349" cy="307777"/>
          </a:xfrm>
          <a:prstGeom prst="rect">
            <a:avLst/>
          </a:prstGeom>
          <a:noFill/>
        </p:spPr>
        <p:txBody>
          <a:bodyPr wrap="square" rtlCol="0">
            <a:spAutoFit/>
          </a:bodyPr>
          <a:lstStyle/>
          <a:p>
            <a:pPr algn="ctr"/>
            <a:r>
              <a:rPr lang="en-US" sz="1400" dirty="0"/>
              <a:t>[Name &amp; contact email]</a:t>
            </a:r>
          </a:p>
        </p:txBody>
      </p:sp>
    </p:spTree>
    <p:extLst>
      <p:ext uri="{BB962C8B-B14F-4D97-AF65-F5344CB8AC3E}">
        <p14:creationId xmlns:p14="http://schemas.microsoft.com/office/powerpoint/2010/main" val="389201124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Modelo de apresentaçã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delo de apresentaçã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EC60CE67F18A4B8FBCBA4E38F2483C" ma:contentTypeVersion="10" ma:contentTypeDescription="Create a new document." ma:contentTypeScope="" ma:versionID="7332c4ee9fc85ad9d1d6d13fe607bdcd">
  <xsd:schema xmlns:xsd="http://www.w3.org/2001/XMLSchema" xmlns:xs="http://www.w3.org/2001/XMLSchema" xmlns:p="http://schemas.microsoft.com/office/2006/metadata/properties" xmlns:ns2="5ab60374-8c6c-4813-bf06-1af24f918e0b" xmlns:ns3="abd1af94-b3bc-4ec5-aa36-7028f3c727cd" targetNamespace="http://schemas.microsoft.com/office/2006/metadata/properties" ma:root="true" ma:fieldsID="57556ed48314489a5024334ab791cc00" ns2:_="" ns3:_="">
    <xsd:import namespace="5ab60374-8c6c-4813-bf06-1af24f918e0b"/>
    <xsd:import namespace="abd1af94-b3bc-4ec5-aa36-7028f3c727c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b60374-8c6c-4813-bf06-1af24f918e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bd1af94-b3bc-4ec5-aa36-7028f3c727c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21BBF2C-02A9-4696-B5BE-80133999F613}"/>
</file>

<file path=customXml/itemProps2.xml><?xml version="1.0" encoding="utf-8"?>
<ds:datastoreItem xmlns:ds="http://schemas.openxmlformats.org/officeDocument/2006/customXml" ds:itemID="{42DE4E73-CEF1-4D2E-B66C-545C5E3F49F7}"/>
</file>

<file path=customXml/itemProps3.xml><?xml version="1.0" encoding="utf-8"?>
<ds:datastoreItem xmlns:ds="http://schemas.openxmlformats.org/officeDocument/2006/customXml" ds:itemID="{8214E686-9C33-4218-BE04-42E554578132}"/>
</file>

<file path=docProps/app.xml><?xml version="1.0" encoding="utf-8"?>
<Properties xmlns="http://schemas.openxmlformats.org/officeDocument/2006/extended-properties" xmlns:vt="http://schemas.openxmlformats.org/officeDocument/2006/docPropsVTypes">
  <TotalTime>129</TotalTime>
  <Words>69</Words>
  <Application>Microsoft Office PowerPoint</Application>
  <PresentationFormat>Ecrã Panorâmico</PresentationFormat>
  <Paragraphs>7</Paragraphs>
  <Slides>5</Slides>
  <Notes>0</Notes>
  <HiddenSlides>0</HiddenSlides>
  <MMClips>0</MMClips>
  <ScaleCrop>false</ScaleCrop>
  <HeadingPairs>
    <vt:vector size="6" baseType="variant">
      <vt:variant>
        <vt:lpstr>Tipos de letra usados</vt:lpstr>
      </vt:variant>
      <vt:variant>
        <vt:i4>4</vt:i4>
      </vt:variant>
      <vt:variant>
        <vt:lpstr>Tema</vt:lpstr>
      </vt:variant>
      <vt:variant>
        <vt:i4>3</vt:i4>
      </vt:variant>
      <vt:variant>
        <vt:lpstr>Títulos dos diapositivos</vt:lpstr>
      </vt:variant>
      <vt:variant>
        <vt:i4>5</vt:i4>
      </vt:variant>
    </vt:vector>
  </HeadingPairs>
  <TitlesOfParts>
    <vt:vector size="12" baseType="lpstr">
      <vt:lpstr>Abadi Extra Light</vt:lpstr>
      <vt:lpstr>Arial</vt:lpstr>
      <vt:lpstr>Calibri</vt:lpstr>
      <vt:lpstr>Calibri Light</vt:lpstr>
      <vt:lpstr>Tema do Office</vt:lpstr>
      <vt:lpstr>1_Modelo de apresentação personalizado</vt:lpstr>
      <vt:lpstr>Modelo de apresentação personalizado</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Francisco Barros</dc:creator>
  <cp:lastModifiedBy>Susana Nogueira</cp:lastModifiedBy>
  <cp:revision>23</cp:revision>
  <dcterms:created xsi:type="dcterms:W3CDTF">2021-02-03T14:54:47Z</dcterms:created>
  <dcterms:modified xsi:type="dcterms:W3CDTF">2021-02-23T17:48:55Z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0x010100E3EC60CE67F18A4B8FBCBA4E38F2483C</vt:lpwstr>
  </property>
</Properties>
</file>